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8CEEFAC">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8CEEFAC">
        <w:trPr>
          <w:trHeight w:val="3300"/>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913495">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31C7B099" w14:textId="1446C57E" w:rsidR="00063B55" w:rsidRPr="00941CC5" w:rsidRDefault="00F3698B" w:rsidP="00021936">
            <w:pPr>
              <w:pStyle w:val="CoverTitle"/>
              <w:rPr>
                <w:sz w:val="32"/>
                <w:szCs w:val="32"/>
              </w:rPr>
            </w:pPr>
            <w:r w:rsidRPr="00941CC5">
              <w:rPr>
                <w:sz w:val="32"/>
                <w:szCs w:val="32"/>
              </w:rPr>
              <w:t>Heysham 1</w:t>
            </w:r>
            <w:r w:rsidR="00063B55" w:rsidRPr="00941CC5">
              <w:rPr>
                <w:sz w:val="32"/>
                <w:szCs w:val="32"/>
              </w:rPr>
              <w:t xml:space="preserve"> Reactor </w:t>
            </w:r>
            <w:r w:rsidRPr="00941CC5">
              <w:rPr>
                <w:sz w:val="32"/>
                <w:szCs w:val="32"/>
              </w:rPr>
              <w:t>2</w:t>
            </w:r>
            <w:r w:rsidR="00063B55" w:rsidRPr="00941CC5">
              <w:rPr>
                <w:sz w:val="32"/>
                <w:szCs w:val="32"/>
              </w:rPr>
              <w:t xml:space="preserve"> 202</w:t>
            </w:r>
            <w:r w:rsidRPr="00941CC5">
              <w:rPr>
                <w:sz w:val="32"/>
                <w:szCs w:val="32"/>
              </w:rPr>
              <w:t>5</w:t>
            </w:r>
            <w:r w:rsidR="00063B55" w:rsidRPr="00941CC5">
              <w:rPr>
                <w:sz w:val="32"/>
                <w:szCs w:val="32"/>
              </w:rPr>
              <w:t xml:space="preserve"> Periodic Shutdown Deferral</w:t>
            </w:r>
          </w:p>
          <w:p w14:paraId="7C4EA414" w14:textId="534CD105" w:rsidR="00D0226A" w:rsidRPr="001E03E1" w:rsidRDefault="00AE2161" w:rsidP="00021936">
            <w:pPr>
              <w:pStyle w:val="CoverTitle"/>
              <w:rPr>
                <w:szCs w:val="90"/>
              </w:rPr>
            </w:pPr>
            <w:sdt>
              <w:sdtPr>
                <w:rPr>
                  <w:sz w:val="32"/>
                  <w:szCs w:val="32"/>
                </w:rPr>
                <w:id w:val="1228188510"/>
                <w:placeholder>
                  <w:docPart w:val="DefaultPlaceholder_-1854013440"/>
                </w:placeholder>
              </w:sdtPr>
              <w:sdtEndPr>
                <w:rPr>
                  <w:sz w:val="40"/>
                  <w:szCs w:val="40"/>
                </w:rPr>
              </w:sdtEndPr>
              <w:sdtContent>
                <w:sdt>
                  <w:sdtPr>
                    <w:rPr>
                      <w:sz w:val="32"/>
                      <w:szCs w:val="3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7D7F51" w:rsidRPr="00941CC5">
                      <w:rPr>
                        <w:sz w:val="32"/>
                        <w:szCs w:val="32"/>
                      </w:rPr>
                      <w:t>Agreement to Deferral of H</w:t>
                    </w:r>
                    <w:r w:rsidR="00F3698B" w:rsidRPr="00941CC5">
                      <w:rPr>
                        <w:sz w:val="32"/>
                        <w:szCs w:val="32"/>
                      </w:rPr>
                      <w:t>eysham 1</w:t>
                    </w:r>
                    <w:r w:rsidR="007D7F51" w:rsidRPr="00941CC5">
                      <w:rPr>
                        <w:sz w:val="32"/>
                        <w:szCs w:val="32"/>
                      </w:rPr>
                      <w:t xml:space="preserve"> Reactor </w:t>
                    </w:r>
                    <w:r w:rsidR="00F3698B" w:rsidRPr="00941CC5">
                      <w:rPr>
                        <w:sz w:val="32"/>
                        <w:szCs w:val="32"/>
                      </w:rPr>
                      <w:t>2</w:t>
                    </w:r>
                    <w:r w:rsidR="007D7F51" w:rsidRPr="00941CC5">
                      <w:rPr>
                        <w:sz w:val="32"/>
                        <w:szCs w:val="32"/>
                      </w:rPr>
                      <w:t xml:space="preserve"> 202</w:t>
                    </w:r>
                    <w:r w:rsidR="00F3698B" w:rsidRPr="00941CC5">
                      <w:rPr>
                        <w:sz w:val="32"/>
                        <w:szCs w:val="32"/>
                      </w:rPr>
                      <w:t>5</w:t>
                    </w:r>
                    <w:r w:rsidR="007D7F51" w:rsidRPr="00941CC5">
                      <w:rPr>
                        <w:sz w:val="32"/>
                        <w:szCs w:val="32"/>
                      </w:rPr>
                      <w:t xml:space="preserve"> Statutory Outage to </w:t>
                    </w:r>
                    <w:r w:rsidR="00186415" w:rsidRPr="00941CC5">
                      <w:rPr>
                        <w:sz w:val="32"/>
                        <w:szCs w:val="32"/>
                      </w:rPr>
                      <w:t>06 October</w:t>
                    </w:r>
                    <w:r w:rsidR="007D7F51" w:rsidRPr="00941CC5">
                      <w:rPr>
                        <w:sz w:val="32"/>
                        <w:szCs w:val="32"/>
                      </w:rPr>
                      <w:t xml:space="preserve"> 2025</w:t>
                    </w:r>
                  </w:sdtContent>
                </w:sdt>
              </w:sdtContent>
            </w:sdt>
          </w:p>
        </w:tc>
      </w:tr>
    </w:tbl>
    <w:p w14:paraId="56A09D10" w14:textId="56CED5E0" w:rsidR="00D0226A" w:rsidRDefault="009E4CAF">
      <w:pPr>
        <w:spacing w:after="0"/>
      </w:pPr>
      <w:r>
        <w:rPr>
          <w:noProof/>
        </w:rPr>
        <w:drawing>
          <wp:anchor distT="0" distB="0" distL="114300" distR="114300" simplePos="0" relativeHeight="251658240" behindDoc="1" locked="0" layoutInCell="1" allowOverlap="1" wp14:anchorId="10B0A4AA" wp14:editId="4DD4C0E7">
            <wp:simplePos x="0" y="0"/>
            <wp:positionH relativeFrom="page">
              <wp:posOffset>0</wp:posOffset>
            </wp:positionH>
            <wp:positionV relativeFrom="page">
              <wp:posOffset>508000</wp:posOffset>
            </wp:positionV>
            <wp:extent cx="7872935"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872935"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70B15F10" w14:textId="77777777" w:rsidR="008E7700" w:rsidRDefault="008E5D60" w:rsidP="00913495">
      <w:pPr>
        <w:rPr>
          <w:rStyle w:val="Style2"/>
          <w:sz w:val="36"/>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p>
    <w:p w14:paraId="3E340E1B" w14:textId="693DECA7" w:rsidR="008E5D60" w:rsidRPr="009E4CAF" w:rsidRDefault="00186415" w:rsidP="00021936">
      <w:pPr>
        <w:rPr>
          <w:sz w:val="18"/>
          <w:szCs w:val="16"/>
        </w:rPr>
      </w:pPr>
      <w:r>
        <w:rPr>
          <w:rStyle w:val="Style2"/>
          <w:sz w:val="36"/>
          <w:szCs w:val="16"/>
        </w:rPr>
        <w:t>Heysham 1</w:t>
      </w:r>
      <w:r w:rsidR="008E7700">
        <w:rPr>
          <w:rStyle w:val="Style2"/>
          <w:sz w:val="36"/>
          <w:szCs w:val="16"/>
        </w:rPr>
        <w:t xml:space="preserve"> Reactor </w:t>
      </w:r>
      <w:r>
        <w:rPr>
          <w:rStyle w:val="Style2"/>
          <w:sz w:val="36"/>
          <w:szCs w:val="16"/>
        </w:rPr>
        <w:t>2</w:t>
      </w:r>
      <w:r w:rsidR="008E7700">
        <w:rPr>
          <w:rStyle w:val="Style2"/>
          <w:sz w:val="36"/>
          <w:szCs w:val="16"/>
        </w:rPr>
        <w:t xml:space="preserve"> </w:t>
      </w:r>
      <w:r w:rsidR="00713C20">
        <w:rPr>
          <w:rStyle w:val="Style2"/>
          <w:sz w:val="36"/>
          <w:szCs w:val="16"/>
        </w:rPr>
        <w:t>202</w:t>
      </w:r>
      <w:r>
        <w:rPr>
          <w:rStyle w:val="Style2"/>
          <w:sz w:val="36"/>
          <w:szCs w:val="16"/>
        </w:rPr>
        <w:t>5</w:t>
      </w:r>
      <w:r w:rsidR="00713C20">
        <w:rPr>
          <w:rStyle w:val="Style2"/>
          <w:sz w:val="36"/>
          <w:szCs w:val="16"/>
        </w:rPr>
        <w:t xml:space="preserve"> Periodic Shutdown Deferral</w:t>
      </w:r>
    </w:p>
    <w:p w14:paraId="1168F2C4" w14:textId="77777777" w:rsidR="008E7700" w:rsidRDefault="008E5D60" w:rsidP="00021936">
      <w:pPr>
        <w:rPr>
          <w:rStyle w:val="Style2"/>
          <w:sz w:val="36"/>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p>
    <w:p w14:paraId="297D790E" w14:textId="003BAEC7" w:rsidR="00004C16" w:rsidRPr="009E4CAF" w:rsidRDefault="00AE2161" w:rsidP="00021936">
      <w:pPr>
        <w:rPr>
          <w:sz w:val="18"/>
          <w:szCs w:val="16"/>
        </w:rPr>
      </w:pP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Style2"/>
          </w:rPr>
        </w:sdtEndPr>
        <w:sdtContent>
          <w:r w:rsidR="00186415">
            <w:rPr>
              <w:rStyle w:val="Style2"/>
              <w:sz w:val="36"/>
              <w:szCs w:val="16"/>
            </w:rPr>
            <w:t>Agreement to Deferral of Heysham 1 Reactor 2 2025 Statutory Outage to 06 October 2025</w:t>
          </w:r>
        </w:sdtContent>
      </w:sdt>
    </w:p>
    <w:p w14:paraId="61A25C0F" w14:textId="39EC7DBA" w:rsidR="00004C16" w:rsidRDefault="00004C16" w:rsidP="00004C16">
      <w:pPr>
        <w:rPr>
          <w:sz w:val="28"/>
          <w:szCs w:val="28"/>
        </w:rPr>
      </w:pPr>
    </w:p>
    <w:p w14:paraId="4D99E381" w14:textId="751373BA"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8E7700">
        <w:rPr>
          <w:szCs w:val="24"/>
        </w:rPr>
        <w:t>EDF Energy Nuclear Generation Limited</w:t>
      </w:r>
    </w:p>
    <w:p w14:paraId="23B9A867" w14:textId="04A345D2" w:rsidR="00004C16" w:rsidRPr="0099220B" w:rsidRDefault="00004C16" w:rsidP="00004C16">
      <w:pPr>
        <w:rPr>
          <w:szCs w:val="24"/>
        </w:rPr>
      </w:pPr>
    </w:p>
    <w:p w14:paraId="247E3769" w14:textId="7AA6A63D"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FF6278">
            <w:rPr>
              <w:szCs w:val="24"/>
            </w:rPr>
            <w:t>0</w:t>
          </w:r>
        </w:sdtContent>
      </w:sdt>
    </w:p>
    <w:p w14:paraId="19206F45" w14:textId="2AFE50B1"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186415">
        <w:rPr>
          <w:szCs w:val="24"/>
        </w:rPr>
        <w:t>May</w:t>
      </w:r>
      <w:r w:rsidR="00FF6278">
        <w:rPr>
          <w:szCs w:val="24"/>
        </w:rPr>
        <w:t>-2</w:t>
      </w:r>
      <w:r w:rsidR="00186415">
        <w:rPr>
          <w:szCs w:val="24"/>
        </w:rPr>
        <w:t>5</w:t>
      </w:r>
    </w:p>
    <w:p w14:paraId="461D902C" w14:textId="0DD90771" w:rsidR="0099220B" w:rsidRDefault="0099220B" w:rsidP="00B03C4D">
      <w:r>
        <w:rPr>
          <w:b/>
          <w:bCs/>
        </w:rPr>
        <w:t>Document ID</w:t>
      </w:r>
      <w:r>
        <w:t xml:space="preserve">: </w:t>
      </w:r>
      <w:r w:rsidR="002917E2" w:rsidRPr="002917E2">
        <w:t>ONRW-2019369590-20276</w:t>
      </w:r>
    </w:p>
    <w:p w14:paraId="295B4ACF" w14:textId="77777777" w:rsidR="00DB4A58" w:rsidRDefault="00DB4A58" w:rsidP="00DB4A58">
      <w:pPr>
        <w:pStyle w:val="Footer"/>
        <w:jc w:val="left"/>
        <w:rPr>
          <w:color w:val="auto"/>
        </w:rPr>
      </w:pPr>
    </w:p>
    <w:p w14:paraId="3A47A5D1" w14:textId="77777777" w:rsidR="00DF4497" w:rsidRDefault="00DF4497" w:rsidP="00DB4A58">
      <w:pPr>
        <w:pStyle w:val="Footer"/>
        <w:jc w:val="left"/>
        <w:rPr>
          <w:color w:val="auto"/>
        </w:rPr>
      </w:pPr>
    </w:p>
    <w:p w14:paraId="499B2908" w14:textId="77777777" w:rsidR="00DF4497" w:rsidRDefault="00DF4497" w:rsidP="00DB4A58">
      <w:pPr>
        <w:pStyle w:val="Footer"/>
        <w:jc w:val="left"/>
        <w:rPr>
          <w:color w:val="auto"/>
        </w:rPr>
      </w:pPr>
    </w:p>
    <w:p w14:paraId="74A2785E" w14:textId="77777777" w:rsidR="00DF4497" w:rsidRDefault="00DF4497" w:rsidP="00DB4A58">
      <w:pPr>
        <w:pStyle w:val="Footer"/>
        <w:jc w:val="left"/>
        <w:rPr>
          <w:color w:val="auto"/>
        </w:rPr>
      </w:pPr>
    </w:p>
    <w:p w14:paraId="031EF555" w14:textId="77777777" w:rsidR="00DF4497" w:rsidRDefault="00DF4497" w:rsidP="00DB4A58">
      <w:pPr>
        <w:pStyle w:val="Footer"/>
        <w:jc w:val="left"/>
        <w:rPr>
          <w:color w:val="auto"/>
        </w:rPr>
      </w:pPr>
    </w:p>
    <w:p w14:paraId="51DCF09B" w14:textId="77777777" w:rsidR="00DF4497" w:rsidRDefault="00DF4497" w:rsidP="00DB4A58">
      <w:pPr>
        <w:pStyle w:val="Footer"/>
        <w:jc w:val="left"/>
        <w:rPr>
          <w:color w:val="auto"/>
        </w:rPr>
      </w:pPr>
    </w:p>
    <w:p w14:paraId="4577FB5B" w14:textId="77777777" w:rsidR="00DF4497" w:rsidRDefault="00DF4497" w:rsidP="00DB4A58">
      <w:pPr>
        <w:pStyle w:val="Footer"/>
        <w:jc w:val="left"/>
        <w:rPr>
          <w:color w:val="auto"/>
        </w:rPr>
      </w:pPr>
    </w:p>
    <w:p w14:paraId="47EFDA42" w14:textId="77777777" w:rsidR="00DF4497" w:rsidRDefault="00DF4497" w:rsidP="00DB4A58">
      <w:pPr>
        <w:pStyle w:val="Footer"/>
        <w:jc w:val="left"/>
        <w:rPr>
          <w:color w:val="auto"/>
        </w:rPr>
      </w:pPr>
    </w:p>
    <w:p w14:paraId="69BA3AD4" w14:textId="77777777" w:rsidR="00DF4497" w:rsidRDefault="00DF4497" w:rsidP="00DB4A58">
      <w:pPr>
        <w:pStyle w:val="Footer"/>
        <w:jc w:val="left"/>
        <w:rPr>
          <w:color w:val="auto"/>
        </w:rPr>
      </w:pPr>
    </w:p>
    <w:p w14:paraId="78ECD1CE" w14:textId="455F9CB6" w:rsidR="00DB4A58" w:rsidRPr="0099220B" w:rsidRDefault="00DB4A58" w:rsidP="00DB4A58">
      <w:pPr>
        <w:pStyle w:val="Footer"/>
        <w:jc w:val="left"/>
        <w:rPr>
          <w:color w:val="auto"/>
        </w:rPr>
      </w:pPr>
      <w:r w:rsidRPr="0099220B">
        <w:rPr>
          <w:color w:val="auto"/>
        </w:rPr>
        <w:t>© Office for Nuclear Regulation, [</w:t>
      </w:r>
      <w:r w:rsidR="007F3544">
        <w:rPr>
          <w:color w:val="auto"/>
        </w:rPr>
        <w:t>202</w:t>
      </w:r>
      <w:r w:rsidR="00983556">
        <w:rPr>
          <w:color w:val="auto"/>
        </w:rPr>
        <w:t>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00634988"/>
      <w:bookmarkStart w:id="3" w:name="_Toc109727646"/>
      <w:bookmarkEnd w:id="0"/>
      <w:r w:rsidRPr="00410423">
        <w:lastRenderedPageBreak/>
        <w:t xml:space="preserve">Executive </w:t>
      </w:r>
      <w:bookmarkEnd w:id="1"/>
      <w:r w:rsidR="00DE35B0">
        <w:t>s</w:t>
      </w:r>
      <w:r w:rsidR="00DE35B0" w:rsidRPr="00410423">
        <w:t>ummary</w:t>
      </w:r>
      <w:bookmarkEnd w:id="2"/>
    </w:p>
    <w:p w14:paraId="4DE85CA2" w14:textId="66A5ED94" w:rsidR="003F1925" w:rsidRPr="00140B74" w:rsidRDefault="003F1925" w:rsidP="00202152">
      <w:pPr>
        <w:rPr>
          <w:b/>
          <w:bCs/>
        </w:rPr>
      </w:pPr>
      <w:r w:rsidRPr="00140B74">
        <w:rPr>
          <w:b/>
          <w:bCs/>
        </w:rPr>
        <w:t>Title</w:t>
      </w:r>
    </w:p>
    <w:p w14:paraId="19C516D5" w14:textId="24A5660F" w:rsidR="003F1925" w:rsidRPr="00140B74" w:rsidRDefault="003F1925" w:rsidP="00202152">
      <w:r w:rsidRPr="00140B74">
        <w:t xml:space="preserve">Agreement to Deferral of </w:t>
      </w:r>
      <w:r w:rsidR="00D52995" w:rsidRPr="00140B74">
        <w:t>Heysham 1</w:t>
      </w:r>
      <w:r w:rsidRPr="00140B74">
        <w:t xml:space="preserve"> Reactor </w:t>
      </w:r>
      <w:r w:rsidR="00D52995" w:rsidRPr="00140B74">
        <w:t>2</w:t>
      </w:r>
      <w:r w:rsidRPr="00140B74">
        <w:t xml:space="preserve"> 202</w:t>
      </w:r>
      <w:r w:rsidR="00D52995" w:rsidRPr="00140B74">
        <w:t>5</w:t>
      </w:r>
      <w:r w:rsidRPr="00140B74">
        <w:t xml:space="preserve"> Statutory Outage to </w:t>
      </w:r>
      <w:r w:rsidR="00D52995" w:rsidRPr="00140B74">
        <w:t>06 October</w:t>
      </w:r>
      <w:r w:rsidRPr="00140B74">
        <w:t xml:space="preserve"> 2025</w:t>
      </w:r>
      <w:r w:rsidR="005D3CC6" w:rsidRPr="00140B74">
        <w:t>.</w:t>
      </w:r>
    </w:p>
    <w:p w14:paraId="7A03A6DC" w14:textId="7CAC2070" w:rsidR="003F1925" w:rsidRPr="00140B74" w:rsidRDefault="003F1925" w:rsidP="00202152">
      <w:pPr>
        <w:rPr>
          <w:b/>
          <w:bCs/>
        </w:rPr>
      </w:pPr>
      <w:r w:rsidRPr="00140B74">
        <w:rPr>
          <w:b/>
          <w:bCs/>
        </w:rPr>
        <w:t>Permission Requested</w:t>
      </w:r>
    </w:p>
    <w:p w14:paraId="386739B6" w14:textId="5BDBB562" w:rsidR="003F1925" w:rsidRPr="00140B74" w:rsidRDefault="003F1925" w:rsidP="00202152">
      <w:r w:rsidRPr="00140B74">
        <w:t xml:space="preserve">EDF Energy Nuclear Generation Limited (EDF), in accordance with Nuclear Site Licence </w:t>
      </w:r>
      <w:r w:rsidR="004B048F" w:rsidRPr="00140B74">
        <w:t>60</w:t>
      </w:r>
      <w:r w:rsidRPr="00140B74">
        <w:t xml:space="preserve"> for H</w:t>
      </w:r>
      <w:r w:rsidR="004B048F" w:rsidRPr="00140B74">
        <w:t>eysham 1</w:t>
      </w:r>
      <w:r w:rsidRPr="00140B74">
        <w:t xml:space="preserve"> (H</w:t>
      </w:r>
      <w:r w:rsidR="004B048F" w:rsidRPr="00140B74">
        <w:t>Y</w:t>
      </w:r>
      <w:r w:rsidRPr="00140B74">
        <w:t>A), Licence Condition (LC) 30(2), applied for agreement from the Office for Nuclear Regulation (ONR) to an extension of the operating period of Reactor</w:t>
      </w:r>
      <w:r w:rsidR="00E91BC5" w:rsidRPr="00140B74">
        <w:t xml:space="preserve"> (R) </w:t>
      </w:r>
      <w:r w:rsidR="004B048F" w:rsidRPr="00140B74">
        <w:t>2</w:t>
      </w:r>
      <w:r w:rsidRPr="00140B74">
        <w:t xml:space="preserve"> by a period of 1</w:t>
      </w:r>
      <w:r w:rsidR="004B048F" w:rsidRPr="00140B74">
        <w:t>43</w:t>
      </w:r>
      <w:r w:rsidRPr="00140B74">
        <w:t xml:space="preserve"> days, to no later than </w:t>
      </w:r>
      <w:r w:rsidR="004B048F" w:rsidRPr="00140B74">
        <w:t>06 October</w:t>
      </w:r>
      <w:r w:rsidRPr="00140B74">
        <w:t xml:space="preserve"> 2025.</w:t>
      </w:r>
    </w:p>
    <w:p w14:paraId="735A02D8" w14:textId="2D2BC96C" w:rsidR="003F1925" w:rsidRPr="00176756" w:rsidRDefault="003F1925" w:rsidP="00202152">
      <w:pPr>
        <w:rPr>
          <w:b/>
          <w:bCs/>
        </w:rPr>
      </w:pPr>
      <w:r w:rsidRPr="00176756">
        <w:rPr>
          <w:b/>
          <w:bCs/>
        </w:rPr>
        <w:t>Background</w:t>
      </w:r>
    </w:p>
    <w:p w14:paraId="3E07CDCF" w14:textId="5B8BFCD2" w:rsidR="003F1925" w:rsidRPr="00176756" w:rsidRDefault="003F1925" w:rsidP="003F1925">
      <w:r w:rsidRPr="00176756">
        <w:t xml:space="preserve">The Nuclear Site Licence </w:t>
      </w:r>
      <w:r w:rsidR="00176756" w:rsidRPr="00176756">
        <w:t>60</w:t>
      </w:r>
      <w:r w:rsidRPr="00176756">
        <w:t xml:space="preserve"> for H</w:t>
      </w:r>
      <w:r w:rsidR="00176756" w:rsidRPr="00176756">
        <w:t>Y</w:t>
      </w:r>
      <w:r w:rsidRPr="00176756">
        <w:t>A requires the licensee</w:t>
      </w:r>
      <w:r w:rsidR="00D823D6">
        <w:t>, EDF,</w:t>
      </w:r>
      <w:r w:rsidRPr="00176756">
        <w:t xml:space="preserve"> to periodically shutdown any plant or process under </w:t>
      </w:r>
      <w:r w:rsidR="00A331A4">
        <w:t>LC</w:t>
      </w:r>
      <w:r w:rsidRPr="00176756">
        <w:t xml:space="preserve"> 30 to enable examination, inspection, maintenance and testing to take place. The reactor periodic shutdowns (also known as statutory outages) take place every three years, as specified in the maintenance schedule preface, an approved document under LC 28(4).</w:t>
      </w:r>
    </w:p>
    <w:p w14:paraId="01765198" w14:textId="58A20719" w:rsidR="003F1925" w:rsidRPr="00514559" w:rsidRDefault="003F1925" w:rsidP="003F1925">
      <w:r w:rsidRPr="00BE4A8F">
        <w:t xml:space="preserve">ONR </w:t>
      </w:r>
      <w:r w:rsidR="008B47A0">
        <w:t>granted</w:t>
      </w:r>
      <w:r w:rsidRPr="00BE4A8F">
        <w:t xml:space="preserve"> consent to start</w:t>
      </w:r>
      <w:r w:rsidR="008352B8" w:rsidRPr="00BE4A8F">
        <w:t xml:space="preserve"> </w:t>
      </w:r>
      <w:r w:rsidRPr="00BE4A8F">
        <w:t>up H</w:t>
      </w:r>
      <w:r w:rsidR="00B95DA3" w:rsidRPr="00BE4A8F">
        <w:t>Y</w:t>
      </w:r>
      <w:r w:rsidRPr="00BE4A8F">
        <w:t xml:space="preserve">A </w:t>
      </w:r>
      <w:r w:rsidR="00E91BC5" w:rsidRPr="00BE4A8F">
        <w:t>R</w:t>
      </w:r>
      <w:r w:rsidR="00B95DA3" w:rsidRPr="00BE4A8F">
        <w:t>2</w:t>
      </w:r>
      <w:r w:rsidRPr="00BE4A8F">
        <w:t xml:space="preserve"> after its last periodic shutdown on </w:t>
      </w:r>
      <w:r w:rsidR="00283425" w:rsidRPr="00BE4A8F">
        <w:t xml:space="preserve">16 May </w:t>
      </w:r>
      <w:r w:rsidR="00283425" w:rsidRPr="00514559">
        <w:t>2022</w:t>
      </w:r>
      <w:r w:rsidRPr="00514559">
        <w:t xml:space="preserve"> (Licence Instrument </w:t>
      </w:r>
      <w:r w:rsidR="00283425" w:rsidRPr="00514559">
        <w:t>637</w:t>
      </w:r>
      <w:r w:rsidRPr="00514559">
        <w:t>) and therefore it is required to shut</w:t>
      </w:r>
      <w:r w:rsidR="0021139B" w:rsidRPr="00514559">
        <w:t xml:space="preserve"> </w:t>
      </w:r>
      <w:r w:rsidRPr="00514559">
        <w:t xml:space="preserve">down on or before </w:t>
      </w:r>
      <w:r w:rsidR="0021139B" w:rsidRPr="00514559">
        <w:t>16 May</w:t>
      </w:r>
      <w:r w:rsidR="00084C58" w:rsidRPr="00514559">
        <w:t xml:space="preserve"> </w:t>
      </w:r>
      <w:r w:rsidRPr="00514559">
        <w:t>202</w:t>
      </w:r>
      <w:r w:rsidR="0021139B" w:rsidRPr="00514559">
        <w:t>5</w:t>
      </w:r>
      <w:r w:rsidRPr="00514559">
        <w:t xml:space="preserve">. In order to avoid a conflict with the </w:t>
      </w:r>
      <w:r w:rsidR="006A19FF" w:rsidRPr="00514559">
        <w:t>Hartlepool</w:t>
      </w:r>
      <w:r w:rsidR="00084C58" w:rsidRPr="00514559">
        <w:t xml:space="preserve"> Reactor </w:t>
      </w:r>
      <w:r w:rsidR="00E82DD9" w:rsidRPr="00514559">
        <w:t>1</w:t>
      </w:r>
      <w:r w:rsidRPr="00514559">
        <w:t xml:space="preserve"> </w:t>
      </w:r>
      <w:r w:rsidR="00084C58" w:rsidRPr="00514559">
        <w:t>periodic shutdown</w:t>
      </w:r>
      <w:r w:rsidR="00873A21" w:rsidRPr="00514559">
        <w:t xml:space="preserve">, </w:t>
      </w:r>
      <w:r w:rsidR="00E82DD9" w:rsidRPr="00514559">
        <w:t>manage resource availability</w:t>
      </w:r>
      <w:r w:rsidR="00873A21" w:rsidRPr="00514559">
        <w:t xml:space="preserve"> and align</w:t>
      </w:r>
      <w:r w:rsidR="004C2E2B" w:rsidRPr="00514559">
        <w:t xml:space="preserve"> HYA operation with the fleet outage plan</w:t>
      </w:r>
      <w:r w:rsidRPr="00514559">
        <w:t xml:space="preserve">, </w:t>
      </w:r>
      <w:r w:rsidR="00084C58" w:rsidRPr="00514559">
        <w:t>EDF</w:t>
      </w:r>
      <w:r w:rsidRPr="00514559">
        <w:t xml:space="preserve"> has produced a safety </w:t>
      </w:r>
      <w:r w:rsidR="00084C58" w:rsidRPr="00514559">
        <w:t>case</w:t>
      </w:r>
      <w:r w:rsidR="008352B8" w:rsidRPr="00514559">
        <w:t>, Engineering Change</w:t>
      </w:r>
      <w:r w:rsidR="00084C58" w:rsidRPr="00514559">
        <w:t xml:space="preserve"> </w:t>
      </w:r>
      <w:r w:rsidR="008352B8" w:rsidRPr="00514559">
        <w:t>(</w:t>
      </w:r>
      <w:r w:rsidR="00084C58" w:rsidRPr="00514559">
        <w:t>EC</w:t>
      </w:r>
      <w:r w:rsidR="008352B8" w:rsidRPr="00514559">
        <w:t>)</w:t>
      </w:r>
      <w:r w:rsidR="00084C58" w:rsidRPr="00514559">
        <w:t xml:space="preserve"> 375</w:t>
      </w:r>
      <w:r w:rsidR="00BE4A8F" w:rsidRPr="00514559">
        <w:t>940</w:t>
      </w:r>
      <w:r w:rsidR="00514559" w:rsidRPr="00514559">
        <w:t>,</w:t>
      </w:r>
      <w:r w:rsidRPr="00514559">
        <w:t xml:space="preserve"> to </w:t>
      </w:r>
      <w:r w:rsidR="002F0C5D">
        <w:t xml:space="preserve">justify the extension of </w:t>
      </w:r>
      <w:r w:rsidRPr="00514559">
        <w:t xml:space="preserve">the operating period of </w:t>
      </w:r>
      <w:r w:rsidR="00084C58" w:rsidRPr="00514559">
        <w:t>H</w:t>
      </w:r>
      <w:r w:rsidR="00BE4A8F" w:rsidRPr="00514559">
        <w:t>Y</w:t>
      </w:r>
      <w:r w:rsidR="00084C58" w:rsidRPr="00514559">
        <w:t>A R</w:t>
      </w:r>
      <w:r w:rsidR="00BE4A8F" w:rsidRPr="00514559">
        <w:t>2</w:t>
      </w:r>
      <w:r w:rsidRPr="00514559">
        <w:t xml:space="preserve"> until no later than </w:t>
      </w:r>
      <w:r w:rsidR="00BE4A8F" w:rsidRPr="00514559">
        <w:t>06 October</w:t>
      </w:r>
      <w:r w:rsidRPr="00514559">
        <w:t xml:space="preserve"> 2025.</w:t>
      </w:r>
    </w:p>
    <w:p w14:paraId="28219D20" w14:textId="6E4F12E7" w:rsidR="003F1925" w:rsidRPr="00514559" w:rsidRDefault="003F1925" w:rsidP="00202152">
      <w:pPr>
        <w:rPr>
          <w:b/>
          <w:bCs/>
        </w:rPr>
      </w:pPr>
      <w:r w:rsidRPr="00514559">
        <w:rPr>
          <w:b/>
          <w:bCs/>
        </w:rPr>
        <w:t>Assessment and inspection work carried out by ONR in consideration of this request</w:t>
      </w:r>
    </w:p>
    <w:p w14:paraId="4352A32A" w14:textId="3B8016C2" w:rsidR="00106DE9" w:rsidRPr="00933815" w:rsidRDefault="00967AC5" w:rsidP="008352B8">
      <w:r w:rsidRPr="00933815">
        <w:t xml:space="preserve">ONR’s </w:t>
      </w:r>
      <w:r w:rsidR="00933815" w:rsidRPr="00933815">
        <w:t>review</w:t>
      </w:r>
      <w:r w:rsidRPr="00933815">
        <w:t xml:space="preserve"> of the proposed deferral has focused on whether EDF has provided an adequate safety case justifying that the risks from the proposed deferral remain tolerable and have been reduced to as low as reasonably practicable (ALARP). Review and a</w:t>
      </w:r>
      <w:r w:rsidR="00106DE9" w:rsidRPr="00933815">
        <w:t>ssessment</w:t>
      </w:r>
      <w:r w:rsidRPr="00933815">
        <w:t xml:space="preserve"> work</w:t>
      </w:r>
      <w:r w:rsidR="00106DE9" w:rsidRPr="00933815">
        <w:t xml:space="preserve"> ha</w:t>
      </w:r>
      <w:r w:rsidRPr="00933815">
        <w:t>s</w:t>
      </w:r>
      <w:r w:rsidR="00106DE9" w:rsidRPr="00933815">
        <w:t xml:space="preserve"> been carried out by ONR’s specialist inspectors from the following specialisms:</w:t>
      </w:r>
    </w:p>
    <w:p w14:paraId="6ADF6AE4" w14:textId="483C531B" w:rsidR="00106DE9" w:rsidRPr="00B67424" w:rsidRDefault="00106DE9" w:rsidP="00106DE9">
      <w:pPr>
        <w:pStyle w:val="ListParagraph"/>
        <w:numPr>
          <w:ilvl w:val="0"/>
          <w:numId w:val="28"/>
        </w:numPr>
      </w:pPr>
      <w:r w:rsidRPr="00B67424">
        <w:t>Graphite structural integrity;</w:t>
      </w:r>
    </w:p>
    <w:p w14:paraId="1814A551" w14:textId="7F3E41F7" w:rsidR="00106DE9" w:rsidRPr="00B67424" w:rsidRDefault="00106DE9" w:rsidP="00106DE9">
      <w:pPr>
        <w:pStyle w:val="ListParagraph"/>
        <w:numPr>
          <w:ilvl w:val="0"/>
          <w:numId w:val="28"/>
        </w:numPr>
      </w:pPr>
      <w:r w:rsidRPr="00B67424">
        <w:t>Steel structural integrity;</w:t>
      </w:r>
    </w:p>
    <w:p w14:paraId="6B16CAE5" w14:textId="17A40059" w:rsidR="00106DE9" w:rsidRPr="00B67424" w:rsidRDefault="00106DE9" w:rsidP="00106DE9">
      <w:pPr>
        <w:pStyle w:val="ListParagraph"/>
        <w:numPr>
          <w:ilvl w:val="0"/>
          <w:numId w:val="28"/>
        </w:numPr>
      </w:pPr>
      <w:r w:rsidRPr="00B67424">
        <w:t>Electrical engineering;</w:t>
      </w:r>
    </w:p>
    <w:p w14:paraId="6472B56A" w14:textId="4153989E" w:rsidR="00106DE9" w:rsidRPr="00B67424" w:rsidRDefault="00106DE9" w:rsidP="00106DE9">
      <w:pPr>
        <w:pStyle w:val="ListParagraph"/>
        <w:numPr>
          <w:ilvl w:val="0"/>
          <w:numId w:val="28"/>
        </w:numPr>
      </w:pPr>
      <w:r w:rsidRPr="00B67424">
        <w:t>Control and instrumentation (C&amp;I);</w:t>
      </w:r>
    </w:p>
    <w:p w14:paraId="1FA69806" w14:textId="46033199" w:rsidR="00106DE9" w:rsidRPr="00B67424" w:rsidRDefault="00106DE9" w:rsidP="00106DE9">
      <w:pPr>
        <w:pStyle w:val="ListParagraph"/>
        <w:numPr>
          <w:ilvl w:val="0"/>
          <w:numId w:val="28"/>
        </w:numPr>
      </w:pPr>
      <w:r w:rsidRPr="00B67424">
        <w:t>Mechanical engineering;</w:t>
      </w:r>
    </w:p>
    <w:p w14:paraId="5522E2F7" w14:textId="600F30DF" w:rsidR="00106DE9" w:rsidRPr="00B67424" w:rsidRDefault="00106DE9" w:rsidP="00106DE9">
      <w:pPr>
        <w:pStyle w:val="ListParagraph"/>
        <w:numPr>
          <w:ilvl w:val="0"/>
          <w:numId w:val="28"/>
        </w:numPr>
      </w:pPr>
      <w:r w:rsidRPr="00B67424">
        <w:t>Civil engineering; and</w:t>
      </w:r>
    </w:p>
    <w:p w14:paraId="46D30466" w14:textId="6A23CAEF" w:rsidR="00106DE9" w:rsidRPr="00B67424" w:rsidRDefault="00106DE9" w:rsidP="00967AC5">
      <w:pPr>
        <w:pStyle w:val="ListParagraph"/>
        <w:numPr>
          <w:ilvl w:val="0"/>
          <w:numId w:val="28"/>
        </w:numPr>
      </w:pPr>
      <w:r w:rsidRPr="00B67424">
        <w:t>Probabilistic safety analysis (PSA).</w:t>
      </w:r>
    </w:p>
    <w:p w14:paraId="76060C75" w14:textId="62D06871" w:rsidR="003F1925" w:rsidRPr="00B67424" w:rsidRDefault="00106DE9" w:rsidP="00106DE9">
      <w:r w:rsidRPr="00B67424">
        <w:lastRenderedPageBreak/>
        <w:t xml:space="preserve">In support of their </w:t>
      </w:r>
      <w:r w:rsidR="00B67424" w:rsidRPr="00B67424">
        <w:t xml:space="preserve">reviews and </w:t>
      </w:r>
      <w:r w:rsidRPr="00B67424">
        <w:t xml:space="preserve">assessments, ONR’s specialist inspectors have engaged </w:t>
      </w:r>
      <w:r w:rsidR="00E2196F">
        <w:t xml:space="preserve">in </w:t>
      </w:r>
      <w:r w:rsidR="00E2196F" w:rsidRPr="00B67424">
        <w:t xml:space="preserve">technical discussions </w:t>
      </w:r>
      <w:r w:rsidRPr="00B67424">
        <w:t>with EDF to ensure that key nuclear safety issues have been adequately addressed.</w:t>
      </w:r>
    </w:p>
    <w:p w14:paraId="0F421129" w14:textId="06D825B1" w:rsidR="003F1925" w:rsidRPr="0030569A" w:rsidRDefault="003F1925" w:rsidP="00202152">
      <w:pPr>
        <w:rPr>
          <w:b/>
          <w:bCs/>
        </w:rPr>
      </w:pPr>
      <w:r w:rsidRPr="0030569A">
        <w:rPr>
          <w:b/>
          <w:bCs/>
        </w:rPr>
        <w:t>Matters arising from ONR’s work</w:t>
      </w:r>
    </w:p>
    <w:p w14:paraId="59AF9CE9" w14:textId="53654E37" w:rsidR="003F1925" w:rsidRPr="0030569A" w:rsidRDefault="00892221" w:rsidP="00202152">
      <w:r>
        <w:t xml:space="preserve">There are no outstanding matters arising from the review and assessment work carried out by ONR. All specialist inspectors </w:t>
      </w:r>
      <w:r w:rsidR="00E014F8">
        <w:t>who reviewed the proposed case</w:t>
      </w:r>
      <w:r w:rsidR="00727226">
        <w:t xml:space="preserve"> </w:t>
      </w:r>
      <w:r>
        <w:t xml:space="preserve">consider that the </w:t>
      </w:r>
      <w:r w:rsidR="494A56F0">
        <w:t>granting</w:t>
      </w:r>
      <w:r>
        <w:t xml:space="preserve"> of ONR’s agreement to </w:t>
      </w:r>
      <w:r w:rsidR="00E91BC5">
        <w:t>the</w:t>
      </w:r>
      <w:r>
        <w:t xml:space="preserve"> extension of the operating period of H</w:t>
      </w:r>
      <w:r w:rsidR="0030569A">
        <w:t>Y</w:t>
      </w:r>
      <w:r>
        <w:t>A R</w:t>
      </w:r>
      <w:r w:rsidR="0030569A">
        <w:t>2</w:t>
      </w:r>
      <w:r>
        <w:t xml:space="preserve"> up to </w:t>
      </w:r>
      <w:r w:rsidR="0030569A">
        <w:t>06 October</w:t>
      </w:r>
      <w:r>
        <w:t xml:space="preserve"> 2025</w:t>
      </w:r>
      <w:r w:rsidR="00E91BC5">
        <w:t xml:space="preserve"> is acceptable</w:t>
      </w:r>
      <w:r>
        <w:t>.</w:t>
      </w:r>
    </w:p>
    <w:p w14:paraId="0A50F7AF" w14:textId="60B76757" w:rsidR="003F1925" w:rsidRPr="00394CD5" w:rsidRDefault="003F1925" w:rsidP="00202152">
      <w:pPr>
        <w:rPr>
          <w:b/>
          <w:bCs/>
        </w:rPr>
      </w:pPr>
      <w:r w:rsidRPr="00394CD5">
        <w:rPr>
          <w:b/>
          <w:bCs/>
        </w:rPr>
        <w:t>Conclusions</w:t>
      </w:r>
    </w:p>
    <w:p w14:paraId="7CD4AAFA" w14:textId="71F1FD29" w:rsidR="003F1925" w:rsidRPr="00394CD5" w:rsidRDefault="0057419C" w:rsidP="00202152">
      <w:r>
        <w:t>I conclude</w:t>
      </w:r>
      <w:r w:rsidR="008128B3" w:rsidRPr="00394CD5">
        <w:t xml:space="preserve"> that EDF has provided an adequate justification underpinning the deferral of the 202</w:t>
      </w:r>
      <w:r w:rsidR="00394CD5" w:rsidRPr="00394CD5">
        <w:t>5</w:t>
      </w:r>
      <w:r w:rsidR="008128B3" w:rsidRPr="00394CD5">
        <w:t xml:space="preserve"> periodic shutdown of H</w:t>
      </w:r>
      <w:r w:rsidR="00394CD5" w:rsidRPr="00394CD5">
        <w:t>Y</w:t>
      </w:r>
      <w:r w:rsidR="008128B3" w:rsidRPr="00394CD5">
        <w:t>A R</w:t>
      </w:r>
      <w:r w:rsidR="00394CD5" w:rsidRPr="00394CD5">
        <w:t>2</w:t>
      </w:r>
      <w:r w:rsidR="008128B3" w:rsidRPr="00394CD5">
        <w:t xml:space="preserve"> to no later than </w:t>
      </w:r>
      <w:r w:rsidR="00394CD5" w:rsidRPr="00394CD5">
        <w:t>06 October</w:t>
      </w:r>
      <w:r w:rsidR="008128B3" w:rsidRPr="00394CD5">
        <w:t xml:space="preserve"> 2025 and that a licence instrument should be issued to EDF.</w:t>
      </w:r>
    </w:p>
    <w:p w14:paraId="54437008" w14:textId="1227092D" w:rsidR="003F1925" w:rsidRPr="00394CD5" w:rsidRDefault="003F1925" w:rsidP="00202152">
      <w:pPr>
        <w:rPr>
          <w:b/>
          <w:bCs/>
        </w:rPr>
      </w:pPr>
      <w:r w:rsidRPr="00394CD5">
        <w:rPr>
          <w:b/>
          <w:bCs/>
        </w:rPr>
        <w:t>Recommendation</w:t>
      </w:r>
    </w:p>
    <w:p w14:paraId="681D2CA9" w14:textId="310920FC" w:rsidR="00202152" w:rsidRPr="00394CD5" w:rsidRDefault="008128B3" w:rsidP="00D91512">
      <w:r w:rsidRPr="00394CD5">
        <w:t xml:space="preserve">ONR should issue Licence Instrument </w:t>
      </w:r>
      <w:r w:rsidR="00CA01A0" w:rsidRPr="00CA01A0">
        <w:t>645</w:t>
      </w:r>
      <w:r w:rsidRPr="00394CD5">
        <w:t xml:space="preserve">, under LC 30(2) for Nuclear Site Licence </w:t>
      </w:r>
      <w:r w:rsidR="00394CD5" w:rsidRPr="00394CD5">
        <w:t>60</w:t>
      </w:r>
      <w:r w:rsidRPr="00394CD5">
        <w:t xml:space="preserve">, </w:t>
      </w:r>
      <w:r w:rsidR="00E67EFD" w:rsidRPr="00394CD5">
        <w:t>granting</w:t>
      </w:r>
      <w:r w:rsidRPr="00394CD5">
        <w:t xml:space="preserve"> agreement to extend the operating period of </w:t>
      </w:r>
      <w:r w:rsidR="008352B8" w:rsidRPr="00394CD5">
        <w:t>H</w:t>
      </w:r>
      <w:r w:rsidR="00394CD5" w:rsidRPr="00394CD5">
        <w:t>Y</w:t>
      </w:r>
      <w:r w:rsidR="008352B8" w:rsidRPr="00394CD5">
        <w:t>A R</w:t>
      </w:r>
      <w:r w:rsidR="00394CD5" w:rsidRPr="00394CD5">
        <w:t>2</w:t>
      </w:r>
      <w:r w:rsidRPr="00394CD5">
        <w:t xml:space="preserve"> to no later than </w:t>
      </w:r>
      <w:r w:rsidR="00394CD5" w:rsidRPr="00394CD5">
        <w:t>06 October</w:t>
      </w:r>
      <w:r w:rsidRPr="00394CD5">
        <w:t xml:space="preserve"> 2025.</w:t>
      </w:r>
    </w:p>
    <w:p w14:paraId="353113EE" w14:textId="77777777" w:rsidR="00B53317" w:rsidRPr="00D52995" w:rsidRDefault="00B53317" w:rsidP="3228D55B">
      <w:pPr>
        <w:pStyle w:val="Heading1"/>
        <w:numPr>
          <w:ilvl w:val="0"/>
          <w:numId w:val="0"/>
        </w:numPr>
        <w:ind w:left="360"/>
        <w:rPr>
          <w:color w:val="FF0000"/>
        </w:rPr>
        <w:sectPr w:rsidR="00B53317" w:rsidRPr="00D52995"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1BC9A971"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sidR="00874FF0">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3"/>
        <w:gridCol w:w="6683"/>
      </w:tblGrid>
      <w:tr w:rsidR="00FB0CE0" w:rsidRPr="00FB0CE0" w14:paraId="4E32C20A" w14:textId="77777777" w:rsidTr="002A6C97">
        <w:trPr>
          <w:cnfStyle w:val="100000000000" w:firstRow="1" w:lastRow="0" w:firstColumn="0" w:lastColumn="0" w:oddVBand="0" w:evenVBand="0" w:oddHBand="0" w:evenHBand="0" w:firstRowFirstColumn="0" w:firstRowLastColumn="0" w:lastRowFirstColumn="0" w:lastRowLastColumn="0"/>
        </w:trPr>
        <w:tc>
          <w:tcPr>
            <w:tcW w:w="2333" w:type="dxa"/>
          </w:tcPr>
          <w:p w14:paraId="6430A6B3" w14:textId="3474E5D7" w:rsidR="00FB0CE0" w:rsidRPr="00FB0CE0" w:rsidRDefault="00FB0CE0" w:rsidP="00FB0CE0">
            <w:pPr>
              <w:spacing w:before="60" w:after="60"/>
              <w:rPr>
                <w:b w:val="0"/>
                <w:bCs/>
              </w:rPr>
            </w:pPr>
            <w:r w:rsidRPr="00FB0CE0">
              <w:rPr>
                <w:b w:val="0"/>
                <w:bCs/>
              </w:rPr>
              <w:t>Term/Acronym</w:t>
            </w:r>
          </w:p>
        </w:tc>
        <w:tc>
          <w:tcPr>
            <w:tcW w:w="6683"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2A6C97">
        <w:tc>
          <w:tcPr>
            <w:tcW w:w="2333" w:type="dxa"/>
          </w:tcPr>
          <w:p w14:paraId="4CACC636" w14:textId="6F21FD9A" w:rsidR="00B53317" w:rsidRPr="00243F22" w:rsidRDefault="00B53317" w:rsidP="00FB0CE0">
            <w:pPr>
              <w:spacing w:before="60" w:after="60"/>
            </w:pPr>
            <w:r w:rsidRPr="00243F22">
              <w:t>ALARP</w:t>
            </w:r>
          </w:p>
        </w:tc>
        <w:tc>
          <w:tcPr>
            <w:tcW w:w="6683" w:type="dxa"/>
          </w:tcPr>
          <w:p w14:paraId="1B3CDB43" w14:textId="060AF403" w:rsidR="00B53317" w:rsidRPr="00243F22" w:rsidRDefault="00B53317" w:rsidP="00FB0CE0">
            <w:pPr>
              <w:spacing w:before="60" w:after="60"/>
            </w:pPr>
            <w:r w:rsidRPr="00243F22">
              <w:t xml:space="preserve">As low as reasonably practicable </w:t>
            </w:r>
          </w:p>
        </w:tc>
      </w:tr>
      <w:tr w:rsidR="008352B8" w14:paraId="7C0C553F" w14:textId="77777777" w:rsidTr="002A6C97">
        <w:tc>
          <w:tcPr>
            <w:tcW w:w="2333" w:type="dxa"/>
          </w:tcPr>
          <w:p w14:paraId="29C72B63" w14:textId="4DC47EAF" w:rsidR="008352B8" w:rsidRPr="001A0FEA" w:rsidRDefault="008352B8" w:rsidP="00FB0CE0">
            <w:pPr>
              <w:spacing w:before="60" w:after="60"/>
            </w:pPr>
            <w:r w:rsidRPr="001A0FEA">
              <w:t>C&amp;I</w:t>
            </w:r>
          </w:p>
        </w:tc>
        <w:tc>
          <w:tcPr>
            <w:tcW w:w="6683" w:type="dxa"/>
          </w:tcPr>
          <w:p w14:paraId="58D84643" w14:textId="281983CA" w:rsidR="008352B8" w:rsidRPr="001A0FEA" w:rsidRDefault="008352B8" w:rsidP="00FB0CE0">
            <w:pPr>
              <w:spacing w:before="60" w:after="60"/>
            </w:pPr>
            <w:r w:rsidRPr="001A0FEA">
              <w:t>Control and Instrumentation</w:t>
            </w:r>
          </w:p>
        </w:tc>
      </w:tr>
      <w:tr w:rsidR="00ED1BD7" w14:paraId="4671C177" w14:textId="77777777" w:rsidTr="002A6C97">
        <w:tc>
          <w:tcPr>
            <w:tcW w:w="2333" w:type="dxa"/>
          </w:tcPr>
          <w:p w14:paraId="1549FC31" w14:textId="4A44FF82" w:rsidR="00ED1BD7" w:rsidRPr="00ED1BD7" w:rsidRDefault="00ED1BD7" w:rsidP="00FB0CE0">
            <w:pPr>
              <w:spacing w:before="60" w:after="60"/>
            </w:pPr>
            <w:r w:rsidRPr="00ED1BD7">
              <w:t>DC</w:t>
            </w:r>
          </w:p>
        </w:tc>
        <w:tc>
          <w:tcPr>
            <w:tcW w:w="6683" w:type="dxa"/>
          </w:tcPr>
          <w:p w14:paraId="525C9FF8" w14:textId="2215C062" w:rsidR="00ED1BD7" w:rsidRPr="00ED1BD7" w:rsidRDefault="00ED1BD7" w:rsidP="00FB0CE0">
            <w:pPr>
              <w:spacing w:before="60" w:after="60"/>
            </w:pPr>
            <w:r w:rsidRPr="00ED1BD7">
              <w:t>Direct Current</w:t>
            </w:r>
          </w:p>
        </w:tc>
      </w:tr>
      <w:tr w:rsidR="008352B8" w14:paraId="56F6E511" w14:textId="77777777" w:rsidTr="002A6C97">
        <w:tc>
          <w:tcPr>
            <w:tcW w:w="2333" w:type="dxa"/>
          </w:tcPr>
          <w:p w14:paraId="76D7A310" w14:textId="230D621E" w:rsidR="008352B8" w:rsidRPr="00F66CA5" w:rsidRDefault="008352B8" w:rsidP="00FB0CE0">
            <w:pPr>
              <w:spacing w:before="60" w:after="60"/>
            </w:pPr>
            <w:r w:rsidRPr="00F66CA5">
              <w:t>EC</w:t>
            </w:r>
          </w:p>
        </w:tc>
        <w:tc>
          <w:tcPr>
            <w:tcW w:w="6683" w:type="dxa"/>
          </w:tcPr>
          <w:p w14:paraId="49979333" w14:textId="7F04B1B4" w:rsidR="008352B8" w:rsidRPr="00F66CA5" w:rsidRDefault="008352B8" w:rsidP="00FB0CE0">
            <w:pPr>
              <w:spacing w:before="60" w:after="60"/>
            </w:pPr>
            <w:r w:rsidRPr="00F66CA5">
              <w:t>Engineering Change</w:t>
            </w:r>
          </w:p>
        </w:tc>
      </w:tr>
      <w:tr w:rsidR="00B53317" w14:paraId="08DFB38F" w14:textId="77777777" w:rsidTr="002A6C97">
        <w:tc>
          <w:tcPr>
            <w:tcW w:w="2333" w:type="dxa"/>
          </w:tcPr>
          <w:p w14:paraId="0B7D36DD" w14:textId="7D130689" w:rsidR="00B53317" w:rsidRPr="00B601CC" w:rsidRDefault="005D3CC6" w:rsidP="00FB0CE0">
            <w:pPr>
              <w:spacing w:before="60" w:after="60"/>
            </w:pPr>
            <w:r w:rsidRPr="00B601CC">
              <w:t>EDF</w:t>
            </w:r>
          </w:p>
        </w:tc>
        <w:tc>
          <w:tcPr>
            <w:tcW w:w="6683" w:type="dxa"/>
          </w:tcPr>
          <w:p w14:paraId="5DAE7587" w14:textId="7C04F514" w:rsidR="00B53317" w:rsidRPr="00B601CC" w:rsidRDefault="005D3CC6" w:rsidP="00FB0CE0">
            <w:pPr>
              <w:spacing w:before="60" w:after="60"/>
            </w:pPr>
            <w:r w:rsidRPr="00B601CC">
              <w:t>EDF Energy Nuclear Generation Limited</w:t>
            </w:r>
          </w:p>
        </w:tc>
      </w:tr>
      <w:tr w:rsidR="00DC239A" w14:paraId="5D68D4FC" w14:textId="77777777" w:rsidTr="002A6C97">
        <w:tc>
          <w:tcPr>
            <w:tcW w:w="2333" w:type="dxa"/>
          </w:tcPr>
          <w:p w14:paraId="74690204" w14:textId="31AD326D" w:rsidR="00DC239A" w:rsidRPr="00F86F75" w:rsidRDefault="00DC239A" w:rsidP="00FB0CE0">
            <w:pPr>
              <w:spacing w:before="60" w:after="60"/>
            </w:pPr>
            <w:r w:rsidRPr="00F86F75">
              <w:t>EIMT</w:t>
            </w:r>
          </w:p>
        </w:tc>
        <w:tc>
          <w:tcPr>
            <w:tcW w:w="6683" w:type="dxa"/>
          </w:tcPr>
          <w:p w14:paraId="7B7F4AE3" w14:textId="3D78284C" w:rsidR="00DC239A" w:rsidRPr="00F86F75" w:rsidRDefault="00DC239A" w:rsidP="00FB0CE0">
            <w:pPr>
              <w:spacing w:before="60" w:after="60"/>
            </w:pPr>
            <w:r w:rsidRPr="00F86F75">
              <w:t>Examination, Inspection, Maintenance and Testing</w:t>
            </w:r>
          </w:p>
        </w:tc>
      </w:tr>
      <w:tr w:rsidR="00CD7960" w14:paraId="118A8545" w14:textId="77777777" w:rsidTr="002A6C97">
        <w:tc>
          <w:tcPr>
            <w:tcW w:w="2333" w:type="dxa"/>
          </w:tcPr>
          <w:p w14:paraId="798A2A40" w14:textId="23DE4A70" w:rsidR="00CD7960" w:rsidRPr="00F86F75" w:rsidRDefault="00CD7960" w:rsidP="00FB0CE0">
            <w:pPr>
              <w:spacing w:before="60" w:after="60"/>
            </w:pPr>
            <w:r w:rsidRPr="00F86F75">
              <w:t>EA</w:t>
            </w:r>
          </w:p>
        </w:tc>
        <w:tc>
          <w:tcPr>
            <w:tcW w:w="6683" w:type="dxa"/>
          </w:tcPr>
          <w:p w14:paraId="4483DB8D" w14:textId="410EFCF4" w:rsidR="00CD7960" w:rsidRPr="00F86F75" w:rsidRDefault="00CD7960" w:rsidP="00FB0CE0">
            <w:pPr>
              <w:spacing w:before="60" w:after="60"/>
            </w:pPr>
            <w:r w:rsidRPr="00F86F75">
              <w:t>Environment Agency</w:t>
            </w:r>
          </w:p>
        </w:tc>
      </w:tr>
      <w:tr w:rsidR="00B53317" w14:paraId="6AF5C94F" w14:textId="77777777" w:rsidTr="002A6C97">
        <w:tc>
          <w:tcPr>
            <w:tcW w:w="2333" w:type="dxa"/>
          </w:tcPr>
          <w:p w14:paraId="08F81D90" w14:textId="2D4A7270" w:rsidR="00B53317" w:rsidRPr="00DE7896" w:rsidRDefault="005D3CC6" w:rsidP="00FB0CE0">
            <w:pPr>
              <w:spacing w:before="60" w:after="60"/>
            </w:pPr>
            <w:r w:rsidRPr="00DE7896">
              <w:t>HRA</w:t>
            </w:r>
          </w:p>
        </w:tc>
        <w:tc>
          <w:tcPr>
            <w:tcW w:w="6683" w:type="dxa"/>
          </w:tcPr>
          <w:p w14:paraId="3192E206" w14:textId="3A51EEE8" w:rsidR="00B53317" w:rsidRPr="00DE7896" w:rsidRDefault="005D3CC6" w:rsidP="00FB0CE0">
            <w:pPr>
              <w:spacing w:before="60" w:after="60"/>
            </w:pPr>
            <w:r w:rsidRPr="00DE7896">
              <w:t>Hartlepool</w:t>
            </w:r>
          </w:p>
        </w:tc>
      </w:tr>
      <w:tr w:rsidR="00B77A94" w14:paraId="6D3B599D" w14:textId="77777777" w:rsidTr="002A6C97">
        <w:tc>
          <w:tcPr>
            <w:tcW w:w="2333" w:type="dxa"/>
          </w:tcPr>
          <w:p w14:paraId="00BEFDBE" w14:textId="37200CF5" w:rsidR="00B77A94" w:rsidRPr="00B601CC" w:rsidRDefault="00B77A94" w:rsidP="00FB0CE0">
            <w:pPr>
              <w:spacing w:before="60" w:after="60"/>
            </w:pPr>
            <w:r w:rsidRPr="00B601CC">
              <w:t>HY</w:t>
            </w:r>
            <w:r w:rsidR="00B601CC" w:rsidRPr="00B601CC">
              <w:t>A</w:t>
            </w:r>
          </w:p>
        </w:tc>
        <w:tc>
          <w:tcPr>
            <w:tcW w:w="6683" w:type="dxa"/>
          </w:tcPr>
          <w:p w14:paraId="3A190757" w14:textId="3E0F5B12" w:rsidR="00B77A94" w:rsidRPr="00B601CC" w:rsidRDefault="00B77A94" w:rsidP="00FB0CE0">
            <w:pPr>
              <w:spacing w:before="60" w:after="60"/>
            </w:pPr>
            <w:r w:rsidRPr="00B601CC">
              <w:t xml:space="preserve">Heysham </w:t>
            </w:r>
            <w:r w:rsidR="00B601CC" w:rsidRPr="00B601CC">
              <w:t>1</w:t>
            </w:r>
          </w:p>
        </w:tc>
      </w:tr>
      <w:tr w:rsidR="00DE7896" w14:paraId="6123656E" w14:textId="77777777" w:rsidTr="002A6C97">
        <w:tc>
          <w:tcPr>
            <w:tcW w:w="2333" w:type="dxa"/>
          </w:tcPr>
          <w:p w14:paraId="02B610F9" w14:textId="23C92E91" w:rsidR="00DE7896" w:rsidRPr="00B601CC" w:rsidRDefault="00DE7896" w:rsidP="00DE7896">
            <w:pPr>
              <w:spacing w:before="60" w:after="60"/>
            </w:pPr>
            <w:r w:rsidRPr="00B601CC">
              <w:t>HY</w:t>
            </w:r>
            <w:r>
              <w:t>B</w:t>
            </w:r>
          </w:p>
        </w:tc>
        <w:tc>
          <w:tcPr>
            <w:tcW w:w="6683" w:type="dxa"/>
          </w:tcPr>
          <w:p w14:paraId="1DB5C3C0" w14:textId="0735226D" w:rsidR="00DE7896" w:rsidRPr="00B601CC" w:rsidRDefault="00DE7896" w:rsidP="00DE7896">
            <w:pPr>
              <w:spacing w:before="60" w:after="60"/>
            </w:pPr>
            <w:r w:rsidRPr="00B601CC">
              <w:t xml:space="preserve">Heysham </w:t>
            </w:r>
            <w:r>
              <w:t>2</w:t>
            </w:r>
          </w:p>
        </w:tc>
      </w:tr>
      <w:tr w:rsidR="00DE7896" w14:paraId="16F9B3AA" w14:textId="77777777" w:rsidTr="002A6C97">
        <w:tc>
          <w:tcPr>
            <w:tcW w:w="2333" w:type="dxa"/>
          </w:tcPr>
          <w:p w14:paraId="48562ADF" w14:textId="514E1F30" w:rsidR="00DE7896" w:rsidRPr="003F0633" w:rsidRDefault="00DE7896" w:rsidP="00DE7896">
            <w:pPr>
              <w:spacing w:before="60" w:after="60"/>
            </w:pPr>
            <w:r w:rsidRPr="003F0633">
              <w:t>INSA</w:t>
            </w:r>
          </w:p>
        </w:tc>
        <w:tc>
          <w:tcPr>
            <w:tcW w:w="6683" w:type="dxa"/>
          </w:tcPr>
          <w:p w14:paraId="2CB781C2" w14:textId="2BA6A1C1" w:rsidR="00DE7896" w:rsidRPr="003F0633" w:rsidRDefault="00DE7896" w:rsidP="00DE7896">
            <w:pPr>
              <w:spacing w:before="60" w:after="60"/>
            </w:pPr>
            <w:r w:rsidRPr="003F0633">
              <w:t>Independent Nuclear Safety Assessment</w:t>
            </w:r>
          </w:p>
        </w:tc>
      </w:tr>
      <w:tr w:rsidR="00DE7896" w14:paraId="0DF6686E" w14:textId="77777777" w:rsidTr="002A6C97">
        <w:tc>
          <w:tcPr>
            <w:tcW w:w="2333" w:type="dxa"/>
          </w:tcPr>
          <w:p w14:paraId="7238C053" w14:textId="60D8DFD1" w:rsidR="00DE7896" w:rsidRPr="00B601CC" w:rsidRDefault="00DE7896" w:rsidP="00DE7896">
            <w:pPr>
              <w:spacing w:before="60" w:after="60"/>
            </w:pPr>
            <w:r w:rsidRPr="00B601CC">
              <w:t>LC</w:t>
            </w:r>
          </w:p>
        </w:tc>
        <w:tc>
          <w:tcPr>
            <w:tcW w:w="6683" w:type="dxa"/>
          </w:tcPr>
          <w:p w14:paraId="06372E43" w14:textId="2D16D254" w:rsidR="00DE7896" w:rsidRPr="00B601CC" w:rsidRDefault="00DE7896" w:rsidP="00DE7896">
            <w:pPr>
              <w:spacing w:before="60" w:after="60"/>
            </w:pPr>
            <w:r w:rsidRPr="00B601CC">
              <w:t>Licence Condition</w:t>
            </w:r>
          </w:p>
        </w:tc>
      </w:tr>
      <w:tr w:rsidR="00DE7896" w14:paraId="2F8C163A" w14:textId="77777777" w:rsidTr="002A6C97">
        <w:tc>
          <w:tcPr>
            <w:tcW w:w="2333" w:type="dxa"/>
          </w:tcPr>
          <w:p w14:paraId="5DAE071A" w14:textId="7C8BF799" w:rsidR="00DE7896" w:rsidRPr="00B601CC" w:rsidRDefault="00DE7896" w:rsidP="00DE7896">
            <w:pPr>
              <w:spacing w:before="60" w:after="60"/>
            </w:pPr>
            <w:r w:rsidRPr="00B601CC">
              <w:t>ONR</w:t>
            </w:r>
          </w:p>
        </w:tc>
        <w:tc>
          <w:tcPr>
            <w:tcW w:w="6683" w:type="dxa"/>
          </w:tcPr>
          <w:p w14:paraId="78535260" w14:textId="20A69CB9" w:rsidR="00DE7896" w:rsidRPr="00B601CC" w:rsidRDefault="00DE7896" w:rsidP="00DE7896">
            <w:pPr>
              <w:spacing w:before="60" w:after="60"/>
            </w:pPr>
            <w:r w:rsidRPr="00B601CC">
              <w:t xml:space="preserve">Office for Nuclear Regulation </w:t>
            </w:r>
          </w:p>
        </w:tc>
      </w:tr>
      <w:tr w:rsidR="00DE7896" w14:paraId="564058CB" w14:textId="77777777" w:rsidTr="002A6C97">
        <w:tc>
          <w:tcPr>
            <w:tcW w:w="2333" w:type="dxa"/>
          </w:tcPr>
          <w:p w14:paraId="4D3F02EE" w14:textId="2F02CC0C" w:rsidR="00DE7896" w:rsidRPr="00F66CA5" w:rsidRDefault="00DE7896" w:rsidP="00DE7896">
            <w:pPr>
              <w:spacing w:before="60" w:after="60"/>
            </w:pPr>
            <w:r w:rsidRPr="00F66CA5">
              <w:t>PAR</w:t>
            </w:r>
          </w:p>
        </w:tc>
        <w:tc>
          <w:tcPr>
            <w:tcW w:w="6683" w:type="dxa"/>
          </w:tcPr>
          <w:p w14:paraId="056030E4" w14:textId="4BD8B661" w:rsidR="00DE7896" w:rsidRPr="00F66CA5" w:rsidRDefault="00DE7896" w:rsidP="00DE7896">
            <w:pPr>
              <w:spacing w:before="60" w:after="60"/>
            </w:pPr>
            <w:r w:rsidRPr="00F66CA5">
              <w:t>Project Assessment Report</w:t>
            </w:r>
          </w:p>
        </w:tc>
      </w:tr>
      <w:tr w:rsidR="00DE7896" w14:paraId="480373BC" w14:textId="77777777" w:rsidTr="002A6C97">
        <w:tc>
          <w:tcPr>
            <w:tcW w:w="2333" w:type="dxa"/>
          </w:tcPr>
          <w:p w14:paraId="4B9C5DD3" w14:textId="192B23F6" w:rsidR="00DE7896" w:rsidRPr="005A2FD4" w:rsidRDefault="00DE7896" w:rsidP="00DE7896">
            <w:pPr>
              <w:spacing w:before="60" w:after="60"/>
            </w:pPr>
            <w:r w:rsidRPr="005A2FD4">
              <w:t>PCPV</w:t>
            </w:r>
          </w:p>
        </w:tc>
        <w:tc>
          <w:tcPr>
            <w:tcW w:w="6683" w:type="dxa"/>
          </w:tcPr>
          <w:p w14:paraId="48C85220" w14:textId="531A1BC9" w:rsidR="00DE7896" w:rsidRPr="005A2FD4" w:rsidRDefault="00DE7896" w:rsidP="00DE7896">
            <w:pPr>
              <w:spacing w:before="60" w:after="60"/>
            </w:pPr>
            <w:r w:rsidRPr="005A2FD4">
              <w:t>Prestressed Concrete Pressure Vessel</w:t>
            </w:r>
          </w:p>
        </w:tc>
      </w:tr>
      <w:tr w:rsidR="00DE7896" w14:paraId="7D9CBC01" w14:textId="77777777" w:rsidTr="002A6C97">
        <w:tc>
          <w:tcPr>
            <w:tcW w:w="2333" w:type="dxa"/>
          </w:tcPr>
          <w:p w14:paraId="42A18F96" w14:textId="0084F2AB" w:rsidR="00DE7896" w:rsidRPr="009A6E5F" w:rsidRDefault="00DE7896" w:rsidP="00DE7896">
            <w:pPr>
              <w:spacing w:before="60" w:after="60"/>
            </w:pPr>
            <w:r w:rsidRPr="009A6E5F">
              <w:t>PSA</w:t>
            </w:r>
          </w:p>
        </w:tc>
        <w:tc>
          <w:tcPr>
            <w:tcW w:w="6683" w:type="dxa"/>
          </w:tcPr>
          <w:p w14:paraId="4B0E45E8" w14:textId="2708DDC4" w:rsidR="00DE7896" w:rsidRPr="009A6E5F" w:rsidRDefault="00DE7896" w:rsidP="00DE7896">
            <w:pPr>
              <w:spacing w:before="60" w:after="60"/>
            </w:pPr>
            <w:r w:rsidRPr="009A6E5F">
              <w:t>Probabilistic Safety Analysis</w:t>
            </w:r>
          </w:p>
        </w:tc>
      </w:tr>
      <w:tr w:rsidR="00DE7896" w14:paraId="5578F826" w14:textId="77777777" w:rsidTr="002A6C97">
        <w:tc>
          <w:tcPr>
            <w:tcW w:w="2333" w:type="dxa"/>
          </w:tcPr>
          <w:p w14:paraId="03B5CA8E" w14:textId="6A245924" w:rsidR="00DE7896" w:rsidRPr="000B4749" w:rsidRDefault="00DE7896" w:rsidP="00DE7896">
            <w:pPr>
              <w:spacing w:before="60" w:after="60"/>
            </w:pPr>
            <w:r w:rsidRPr="000B4749">
              <w:t>PSSR</w:t>
            </w:r>
          </w:p>
        </w:tc>
        <w:tc>
          <w:tcPr>
            <w:tcW w:w="6683" w:type="dxa"/>
          </w:tcPr>
          <w:p w14:paraId="70284F59" w14:textId="0102E694" w:rsidR="00DE7896" w:rsidRPr="000B4749" w:rsidRDefault="00DE7896" w:rsidP="00DE7896">
            <w:pPr>
              <w:spacing w:before="60" w:after="60"/>
            </w:pPr>
            <w:r w:rsidRPr="000B4749">
              <w:t>Pressure Systems Safety Regulations</w:t>
            </w:r>
          </w:p>
        </w:tc>
      </w:tr>
      <w:tr w:rsidR="00DE7896" w14:paraId="4B1F191A" w14:textId="77777777" w:rsidTr="002A6C97">
        <w:tc>
          <w:tcPr>
            <w:tcW w:w="2333" w:type="dxa"/>
          </w:tcPr>
          <w:p w14:paraId="34E581D3" w14:textId="65292C58" w:rsidR="00DE7896" w:rsidRPr="00B601CC" w:rsidRDefault="00DE7896" w:rsidP="00DE7896">
            <w:pPr>
              <w:spacing w:before="60" w:after="60"/>
            </w:pPr>
            <w:r w:rsidRPr="00B601CC">
              <w:t>R</w:t>
            </w:r>
          </w:p>
        </w:tc>
        <w:tc>
          <w:tcPr>
            <w:tcW w:w="6683" w:type="dxa"/>
          </w:tcPr>
          <w:p w14:paraId="63B252CB" w14:textId="0F9F15DF" w:rsidR="00DE7896" w:rsidRPr="00B601CC" w:rsidRDefault="00DE7896" w:rsidP="00DE7896">
            <w:pPr>
              <w:spacing w:before="60" w:after="60"/>
            </w:pPr>
            <w:r w:rsidRPr="00B601CC">
              <w:t>Reactor</w:t>
            </w:r>
          </w:p>
        </w:tc>
      </w:tr>
      <w:tr w:rsidR="001E0982" w14:paraId="663A6C98" w14:textId="77777777" w:rsidTr="002A6C97">
        <w:tc>
          <w:tcPr>
            <w:tcW w:w="2333" w:type="dxa"/>
          </w:tcPr>
          <w:p w14:paraId="682F9C8F" w14:textId="53704762" w:rsidR="001E0982" w:rsidRPr="00B601CC" w:rsidRDefault="001E0982" w:rsidP="00DE7896">
            <w:pPr>
              <w:spacing w:before="60" w:after="60"/>
            </w:pPr>
            <w:r>
              <w:t>RITE</w:t>
            </w:r>
          </w:p>
        </w:tc>
        <w:tc>
          <w:tcPr>
            <w:tcW w:w="6683" w:type="dxa"/>
          </w:tcPr>
          <w:p w14:paraId="0595FDE8" w14:textId="641AE1DC" w:rsidR="001E0982" w:rsidRPr="00B601CC" w:rsidRDefault="001E0982" w:rsidP="00DE7896">
            <w:pPr>
              <w:spacing w:before="60" w:after="60"/>
            </w:pPr>
            <w:r>
              <w:t>Risk</w:t>
            </w:r>
            <w:r w:rsidR="00A15224">
              <w:t>-</w:t>
            </w:r>
            <w:r>
              <w:t>Informed and Targeted Engagements</w:t>
            </w:r>
          </w:p>
        </w:tc>
      </w:tr>
      <w:tr w:rsidR="00DE7896" w14:paraId="54B0D850" w14:textId="77777777" w:rsidTr="002A6C97">
        <w:tc>
          <w:tcPr>
            <w:tcW w:w="2333" w:type="dxa"/>
          </w:tcPr>
          <w:p w14:paraId="15738349" w14:textId="752CB955" w:rsidR="00DE7896" w:rsidRPr="005A2FD4" w:rsidRDefault="00DE7896" w:rsidP="00DE7896">
            <w:pPr>
              <w:spacing w:before="60" w:after="60"/>
            </w:pPr>
            <w:r w:rsidRPr="005A2FD4">
              <w:t>SQEP</w:t>
            </w:r>
          </w:p>
        </w:tc>
        <w:tc>
          <w:tcPr>
            <w:tcW w:w="6683" w:type="dxa"/>
          </w:tcPr>
          <w:p w14:paraId="0B805105" w14:textId="497434F5" w:rsidR="00DE7896" w:rsidRPr="005A2FD4" w:rsidRDefault="00DE7896" w:rsidP="00DE7896">
            <w:pPr>
              <w:spacing w:before="60" w:after="60"/>
            </w:pPr>
            <w:r w:rsidRPr="005A2FD4">
              <w:t>Suitably Qualified and Experienced Personnel</w:t>
            </w:r>
          </w:p>
        </w:tc>
      </w:tr>
      <w:tr w:rsidR="00353AE2" w14:paraId="23B1A625" w14:textId="77777777" w:rsidTr="002A6C97">
        <w:tc>
          <w:tcPr>
            <w:tcW w:w="2333" w:type="dxa"/>
          </w:tcPr>
          <w:p w14:paraId="3B162A8F" w14:textId="1AE5907F" w:rsidR="00353AE2" w:rsidRPr="00FA54B8" w:rsidRDefault="00FA54B8" w:rsidP="00DE7896">
            <w:pPr>
              <w:spacing w:before="60" w:after="60"/>
            </w:pPr>
            <w:r w:rsidRPr="00FA54B8">
              <w:t>SZB</w:t>
            </w:r>
          </w:p>
        </w:tc>
        <w:tc>
          <w:tcPr>
            <w:tcW w:w="6683" w:type="dxa"/>
          </w:tcPr>
          <w:p w14:paraId="5C6B83F1" w14:textId="592B8244" w:rsidR="00353AE2" w:rsidRPr="00FA54B8" w:rsidRDefault="00FA54B8" w:rsidP="00DE7896">
            <w:pPr>
              <w:spacing w:before="60" w:after="60"/>
            </w:pPr>
            <w:r w:rsidRPr="00FA54B8">
              <w:t>Sizewell B</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5B6EA939" w14:textId="39429FDE" w:rsidR="00874FF0" w:rsidRDefault="00F8500A">
          <w:pPr>
            <w:pStyle w:val="TOC1"/>
            <w:rPr>
              <w:rFonts w:asciiTheme="minorHAnsi" w:eastAsiaTheme="minorEastAsia" w:hAnsiTheme="minorHAnsi" w:cstheme="minorBidi"/>
              <w:kern w:val="2"/>
              <w:szCs w:val="24"/>
              <w:lang w:val="en-US" w:bidi="ar-SA"/>
              <w14:ligatures w14:val="standardContextual"/>
            </w:rPr>
          </w:pPr>
          <w:r>
            <w:fldChar w:fldCharType="begin"/>
          </w:r>
          <w:r>
            <w:instrText xml:space="preserve"> TOC \o "1-3" \h \z \u </w:instrText>
          </w:r>
          <w:r>
            <w:fldChar w:fldCharType="separate"/>
          </w:r>
          <w:hyperlink w:anchor="_Toc200634988" w:history="1">
            <w:r w:rsidR="00874FF0" w:rsidRPr="004043E3">
              <w:rPr>
                <w:rStyle w:val="Hyperlink"/>
              </w:rPr>
              <w:t>Executive summary</w:t>
            </w:r>
            <w:r w:rsidR="00874FF0">
              <w:rPr>
                <w:webHidden/>
              </w:rPr>
              <w:tab/>
            </w:r>
            <w:r w:rsidR="00874FF0">
              <w:rPr>
                <w:webHidden/>
              </w:rPr>
              <w:fldChar w:fldCharType="begin"/>
            </w:r>
            <w:r w:rsidR="00874FF0">
              <w:rPr>
                <w:webHidden/>
              </w:rPr>
              <w:instrText xml:space="preserve"> PAGEREF _Toc200634988 \h </w:instrText>
            </w:r>
            <w:r w:rsidR="00874FF0">
              <w:rPr>
                <w:webHidden/>
              </w:rPr>
            </w:r>
            <w:r w:rsidR="00874FF0">
              <w:rPr>
                <w:webHidden/>
              </w:rPr>
              <w:fldChar w:fldCharType="separate"/>
            </w:r>
            <w:r w:rsidR="00874FF0">
              <w:rPr>
                <w:webHidden/>
              </w:rPr>
              <w:t>3</w:t>
            </w:r>
            <w:r w:rsidR="00874FF0">
              <w:rPr>
                <w:webHidden/>
              </w:rPr>
              <w:fldChar w:fldCharType="end"/>
            </w:r>
          </w:hyperlink>
        </w:p>
        <w:p w14:paraId="3F5ED5D6" w14:textId="508EBCF1" w:rsidR="00874FF0" w:rsidRDefault="00874FF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0634989" w:history="1">
            <w:r w:rsidRPr="004043E3">
              <w:rPr>
                <w:rStyle w:val="Hyperlink"/>
              </w:rPr>
              <w:t>1.</w:t>
            </w:r>
            <w:r>
              <w:rPr>
                <w:rFonts w:asciiTheme="minorHAnsi" w:eastAsiaTheme="minorEastAsia" w:hAnsiTheme="minorHAnsi" w:cstheme="minorBidi"/>
                <w:kern w:val="2"/>
                <w:szCs w:val="24"/>
                <w:lang w:val="en-US" w:bidi="ar-SA"/>
                <w14:ligatures w14:val="standardContextual"/>
              </w:rPr>
              <w:tab/>
            </w:r>
            <w:r w:rsidRPr="004043E3">
              <w:rPr>
                <w:rStyle w:val="Hyperlink"/>
              </w:rPr>
              <w:t>Permission requested</w:t>
            </w:r>
            <w:r>
              <w:rPr>
                <w:webHidden/>
              </w:rPr>
              <w:tab/>
            </w:r>
            <w:r>
              <w:rPr>
                <w:webHidden/>
              </w:rPr>
              <w:fldChar w:fldCharType="begin"/>
            </w:r>
            <w:r>
              <w:rPr>
                <w:webHidden/>
              </w:rPr>
              <w:instrText xml:space="preserve"> PAGEREF _Toc200634989 \h </w:instrText>
            </w:r>
            <w:r>
              <w:rPr>
                <w:webHidden/>
              </w:rPr>
            </w:r>
            <w:r>
              <w:rPr>
                <w:webHidden/>
              </w:rPr>
              <w:fldChar w:fldCharType="separate"/>
            </w:r>
            <w:r>
              <w:rPr>
                <w:webHidden/>
              </w:rPr>
              <w:t>7</w:t>
            </w:r>
            <w:r>
              <w:rPr>
                <w:webHidden/>
              </w:rPr>
              <w:fldChar w:fldCharType="end"/>
            </w:r>
          </w:hyperlink>
        </w:p>
        <w:p w14:paraId="343E3C53" w14:textId="0EB078F4" w:rsidR="00874FF0" w:rsidRDefault="00874FF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0634990" w:history="1">
            <w:r w:rsidRPr="004043E3">
              <w:rPr>
                <w:rStyle w:val="Hyperlink"/>
              </w:rPr>
              <w:t>2.</w:t>
            </w:r>
            <w:r>
              <w:rPr>
                <w:rFonts w:asciiTheme="minorHAnsi" w:eastAsiaTheme="minorEastAsia" w:hAnsiTheme="minorHAnsi" w:cstheme="minorBidi"/>
                <w:kern w:val="2"/>
                <w:szCs w:val="24"/>
                <w:lang w:val="en-US" w:bidi="ar-SA"/>
                <w14:ligatures w14:val="standardContextual"/>
              </w:rPr>
              <w:tab/>
            </w:r>
            <w:r w:rsidRPr="004043E3">
              <w:rPr>
                <w:rStyle w:val="Hyperlink"/>
              </w:rPr>
              <w:t>Background</w:t>
            </w:r>
            <w:r>
              <w:rPr>
                <w:webHidden/>
              </w:rPr>
              <w:tab/>
            </w:r>
            <w:r>
              <w:rPr>
                <w:webHidden/>
              </w:rPr>
              <w:fldChar w:fldCharType="begin"/>
            </w:r>
            <w:r>
              <w:rPr>
                <w:webHidden/>
              </w:rPr>
              <w:instrText xml:space="preserve"> PAGEREF _Toc200634990 \h </w:instrText>
            </w:r>
            <w:r>
              <w:rPr>
                <w:webHidden/>
              </w:rPr>
            </w:r>
            <w:r>
              <w:rPr>
                <w:webHidden/>
              </w:rPr>
              <w:fldChar w:fldCharType="separate"/>
            </w:r>
            <w:r>
              <w:rPr>
                <w:webHidden/>
              </w:rPr>
              <w:t>7</w:t>
            </w:r>
            <w:r>
              <w:rPr>
                <w:webHidden/>
              </w:rPr>
              <w:fldChar w:fldCharType="end"/>
            </w:r>
          </w:hyperlink>
        </w:p>
        <w:p w14:paraId="529CFDDD" w14:textId="140F1A33" w:rsidR="00874FF0" w:rsidRDefault="00874FF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0634991" w:history="1">
            <w:r w:rsidRPr="004043E3">
              <w:rPr>
                <w:rStyle w:val="Hyperlink"/>
              </w:rPr>
              <w:t>3.</w:t>
            </w:r>
            <w:r>
              <w:rPr>
                <w:rFonts w:asciiTheme="minorHAnsi" w:eastAsiaTheme="minorEastAsia" w:hAnsiTheme="minorHAnsi" w:cstheme="minorBidi"/>
                <w:kern w:val="2"/>
                <w:szCs w:val="24"/>
                <w:lang w:val="en-US" w:bidi="ar-SA"/>
                <w14:ligatures w14:val="standardContextual"/>
              </w:rPr>
              <w:tab/>
            </w:r>
            <w:r w:rsidRPr="004043E3">
              <w:rPr>
                <w:rStyle w:val="Hyperlink"/>
              </w:rPr>
              <w:t>Assessment and inspection work carried out by ONR in consideration of this request</w:t>
            </w:r>
            <w:r>
              <w:rPr>
                <w:webHidden/>
              </w:rPr>
              <w:tab/>
            </w:r>
            <w:r>
              <w:rPr>
                <w:webHidden/>
              </w:rPr>
              <w:fldChar w:fldCharType="begin"/>
            </w:r>
            <w:r>
              <w:rPr>
                <w:webHidden/>
              </w:rPr>
              <w:instrText xml:space="preserve"> PAGEREF _Toc200634991 \h </w:instrText>
            </w:r>
            <w:r>
              <w:rPr>
                <w:webHidden/>
              </w:rPr>
            </w:r>
            <w:r>
              <w:rPr>
                <w:webHidden/>
              </w:rPr>
              <w:fldChar w:fldCharType="separate"/>
            </w:r>
            <w:r>
              <w:rPr>
                <w:webHidden/>
              </w:rPr>
              <w:t>8</w:t>
            </w:r>
            <w:r>
              <w:rPr>
                <w:webHidden/>
              </w:rPr>
              <w:fldChar w:fldCharType="end"/>
            </w:r>
          </w:hyperlink>
        </w:p>
        <w:p w14:paraId="6BC3EC96" w14:textId="69E2AA71" w:rsidR="00874FF0" w:rsidRDefault="00874FF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0634992" w:history="1">
            <w:r w:rsidRPr="004043E3">
              <w:rPr>
                <w:rStyle w:val="Hyperlink"/>
              </w:rPr>
              <w:t>3.1.</w:t>
            </w:r>
            <w:r>
              <w:rPr>
                <w:rFonts w:asciiTheme="minorHAnsi" w:eastAsiaTheme="minorEastAsia" w:hAnsiTheme="minorHAnsi" w:cstheme="minorBidi"/>
                <w:kern w:val="2"/>
                <w:szCs w:val="24"/>
                <w:lang w:val="en-US" w:bidi="ar-SA"/>
                <w14:ligatures w14:val="standardContextual"/>
              </w:rPr>
              <w:tab/>
            </w:r>
            <w:r w:rsidRPr="004043E3">
              <w:rPr>
                <w:rStyle w:val="Hyperlink"/>
              </w:rPr>
              <w:t>Graphite structural integrity</w:t>
            </w:r>
            <w:r>
              <w:rPr>
                <w:webHidden/>
              </w:rPr>
              <w:tab/>
            </w:r>
            <w:r>
              <w:rPr>
                <w:webHidden/>
              </w:rPr>
              <w:fldChar w:fldCharType="begin"/>
            </w:r>
            <w:r>
              <w:rPr>
                <w:webHidden/>
              </w:rPr>
              <w:instrText xml:space="preserve"> PAGEREF _Toc200634992 \h </w:instrText>
            </w:r>
            <w:r>
              <w:rPr>
                <w:webHidden/>
              </w:rPr>
            </w:r>
            <w:r>
              <w:rPr>
                <w:webHidden/>
              </w:rPr>
              <w:fldChar w:fldCharType="separate"/>
            </w:r>
            <w:r>
              <w:rPr>
                <w:webHidden/>
              </w:rPr>
              <w:t>9</w:t>
            </w:r>
            <w:r>
              <w:rPr>
                <w:webHidden/>
              </w:rPr>
              <w:fldChar w:fldCharType="end"/>
            </w:r>
          </w:hyperlink>
        </w:p>
        <w:p w14:paraId="56582682" w14:textId="7207ADC4" w:rsidR="00874FF0" w:rsidRDefault="00874FF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0634993" w:history="1">
            <w:r w:rsidRPr="004043E3">
              <w:rPr>
                <w:rStyle w:val="Hyperlink"/>
              </w:rPr>
              <w:t>3.2.</w:t>
            </w:r>
            <w:r>
              <w:rPr>
                <w:rFonts w:asciiTheme="minorHAnsi" w:eastAsiaTheme="minorEastAsia" w:hAnsiTheme="minorHAnsi" w:cstheme="minorBidi"/>
                <w:kern w:val="2"/>
                <w:szCs w:val="24"/>
                <w:lang w:val="en-US" w:bidi="ar-SA"/>
                <w14:ligatures w14:val="standardContextual"/>
              </w:rPr>
              <w:tab/>
            </w:r>
            <w:r w:rsidRPr="004043E3">
              <w:rPr>
                <w:rStyle w:val="Hyperlink"/>
              </w:rPr>
              <w:t>Steel structural integrity</w:t>
            </w:r>
            <w:r>
              <w:rPr>
                <w:webHidden/>
              </w:rPr>
              <w:tab/>
            </w:r>
            <w:r>
              <w:rPr>
                <w:webHidden/>
              </w:rPr>
              <w:fldChar w:fldCharType="begin"/>
            </w:r>
            <w:r>
              <w:rPr>
                <w:webHidden/>
              </w:rPr>
              <w:instrText xml:space="preserve"> PAGEREF _Toc200634993 \h </w:instrText>
            </w:r>
            <w:r>
              <w:rPr>
                <w:webHidden/>
              </w:rPr>
            </w:r>
            <w:r>
              <w:rPr>
                <w:webHidden/>
              </w:rPr>
              <w:fldChar w:fldCharType="separate"/>
            </w:r>
            <w:r>
              <w:rPr>
                <w:webHidden/>
              </w:rPr>
              <w:t>9</w:t>
            </w:r>
            <w:r>
              <w:rPr>
                <w:webHidden/>
              </w:rPr>
              <w:fldChar w:fldCharType="end"/>
            </w:r>
          </w:hyperlink>
        </w:p>
        <w:p w14:paraId="0ECA3859" w14:textId="176F38A5" w:rsidR="00874FF0" w:rsidRDefault="00874FF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0634994" w:history="1">
            <w:r w:rsidRPr="004043E3">
              <w:rPr>
                <w:rStyle w:val="Hyperlink"/>
              </w:rPr>
              <w:t>3.3.</w:t>
            </w:r>
            <w:r>
              <w:rPr>
                <w:rFonts w:asciiTheme="minorHAnsi" w:eastAsiaTheme="minorEastAsia" w:hAnsiTheme="minorHAnsi" w:cstheme="minorBidi"/>
                <w:kern w:val="2"/>
                <w:szCs w:val="24"/>
                <w:lang w:val="en-US" w:bidi="ar-SA"/>
                <w14:ligatures w14:val="standardContextual"/>
              </w:rPr>
              <w:tab/>
            </w:r>
            <w:r w:rsidRPr="004043E3">
              <w:rPr>
                <w:rStyle w:val="Hyperlink"/>
              </w:rPr>
              <w:t>Electrical engineering</w:t>
            </w:r>
            <w:r>
              <w:rPr>
                <w:webHidden/>
              </w:rPr>
              <w:tab/>
            </w:r>
            <w:r>
              <w:rPr>
                <w:webHidden/>
              </w:rPr>
              <w:fldChar w:fldCharType="begin"/>
            </w:r>
            <w:r>
              <w:rPr>
                <w:webHidden/>
              </w:rPr>
              <w:instrText xml:space="preserve"> PAGEREF _Toc200634994 \h </w:instrText>
            </w:r>
            <w:r>
              <w:rPr>
                <w:webHidden/>
              </w:rPr>
            </w:r>
            <w:r>
              <w:rPr>
                <w:webHidden/>
              </w:rPr>
              <w:fldChar w:fldCharType="separate"/>
            </w:r>
            <w:r>
              <w:rPr>
                <w:webHidden/>
              </w:rPr>
              <w:t>10</w:t>
            </w:r>
            <w:r>
              <w:rPr>
                <w:webHidden/>
              </w:rPr>
              <w:fldChar w:fldCharType="end"/>
            </w:r>
          </w:hyperlink>
        </w:p>
        <w:p w14:paraId="7EE0701E" w14:textId="4968AB1C" w:rsidR="00874FF0" w:rsidRDefault="00874FF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0634995" w:history="1">
            <w:r w:rsidRPr="004043E3">
              <w:rPr>
                <w:rStyle w:val="Hyperlink"/>
              </w:rPr>
              <w:t>3.4.</w:t>
            </w:r>
            <w:r>
              <w:rPr>
                <w:rFonts w:asciiTheme="minorHAnsi" w:eastAsiaTheme="minorEastAsia" w:hAnsiTheme="minorHAnsi" w:cstheme="minorBidi"/>
                <w:kern w:val="2"/>
                <w:szCs w:val="24"/>
                <w:lang w:val="en-US" w:bidi="ar-SA"/>
                <w14:ligatures w14:val="standardContextual"/>
              </w:rPr>
              <w:tab/>
            </w:r>
            <w:r w:rsidRPr="004043E3">
              <w:rPr>
                <w:rStyle w:val="Hyperlink"/>
              </w:rPr>
              <w:t>Control and Instrumentation (C&amp;I)</w:t>
            </w:r>
            <w:r>
              <w:rPr>
                <w:webHidden/>
              </w:rPr>
              <w:tab/>
            </w:r>
            <w:r>
              <w:rPr>
                <w:webHidden/>
              </w:rPr>
              <w:fldChar w:fldCharType="begin"/>
            </w:r>
            <w:r>
              <w:rPr>
                <w:webHidden/>
              </w:rPr>
              <w:instrText xml:space="preserve"> PAGEREF _Toc200634995 \h </w:instrText>
            </w:r>
            <w:r>
              <w:rPr>
                <w:webHidden/>
              </w:rPr>
            </w:r>
            <w:r>
              <w:rPr>
                <w:webHidden/>
              </w:rPr>
              <w:fldChar w:fldCharType="separate"/>
            </w:r>
            <w:r>
              <w:rPr>
                <w:webHidden/>
              </w:rPr>
              <w:t>11</w:t>
            </w:r>
            <w:r>
              <w:rPr>
                <w:webHidden/>
              </w:rPr>
              <w:fldChar w:fldCharType="end"/>
            </w:r>
          </w:hyperlink>
        </w:p>
        <w:p w14:paraId="033A1B2D" w14:textId="66C83B46" w:rsidR="00874FF0" w:rsidRDefault="00874FF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0634996" w:history="1">
            <w:r w:rsidRPr="004043E3">
              <w:rPr>
                <w:rStyle w:val="Hyperlink"/>
              </w:rPr>
              <w:t>3.5.</w:t>
            </w:r>
            <w:r>
              <w:rPr>
                <w:rFonts w:asciiTheme="minorHAnsi" w:eastAsiaTheme="minorEastAsia" w:hAnsiTheme="minorHAnsi" w:cstheme="minorBidi"/>
                <w:kern w:val="2"/>
                <w:szCs w:val="24"/>
                <w:lang w:val="en-US" w:bidi="ar-SA"/>
                <w14:ligatures w14:val="standardContextual"/>
              </w:rPr>
              <w:tab/>
            </w:r>
            <w:r w:rsidRPr="004043E3">
              <w:rPr>
                <w:rStyle w:val="Hyperlink"/>
              </w:rPr>
              <w:t>Mechanical engineering</w:t>
            </w:r>
            <w:r>
              <w:rPr>
                <w:webHidden/>
              </w:rPr>
              <w:tab/>
            </w:r>
            <w:r>
              <w:rPr>
                <w:webHidden/>
              </w:rPr>
              <w:fldChar w:fldCharType="begin"/>
            </w:r>
            <w:r>
              <w:rPr>
                <w:webHidden/>
              </w:rPr>
              <w:instrText xml:space="preserve"> PAGEREF _Toc200634996 \h </w:instrText>
            </w:r>
            <w:r>
              <w:rPr>
                <w:webHidden/>
              </w:rPr>
            </w:r>
            <w:r>
              <w:rPr>
                <w:webHidden/>
              </w:rPr>
              <w:fldChar w:fldCharType="separate"/>
            </w:r>
            <w:r>
              <w:rPr>
                <w:webHidden/>
              </w:rPr>
              <w:t>11</w:t>
            </w:r>
            <w:r>
              <w:rPr>
                <w:webHidden/>
              </w:rPr>
              <w:fldChar w:fldCharType="end"/>
            </w:r>
          </w:hyperlink>
        </w:p>
        <w:p w14:paraId="67312C97" w14:textId="74614F3E" w:rsidR="00874FF0" w:rsidRDefault="00874FF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0634997" w:history="1">
            <w:r w:rsidRPr="004043E3">
              <w:rPr>
                <w:rStyle w:val="Hyperlink"/>
              </w:rPr>
              <w:t>3.6.</w:t>
            </w:r>
            <w:r>
              <w:rPr>
                <w:rFonts w:asciiTheme="minorHAnsi" w:eastAsiaTheme="minorEastAsia" w:hAnsiTheme="minorHAnsi" w:cstheme="minorBidi"/>
                <w:kern w:val="2"/>
                <w:szCs w:val="24"/>
                <w:lang w:val="en-US" w:bidi="ar-SA"/>
                <w14:ligatures w14:val="standardContextual"/>
              </w:rPr>
              <w:tab/>
            </w:r>
            <w:r w:rsidRPr="004043E3">
              <w:rPr>
                <w:rStyle w:val="Hyperlink"/>
              </w:rPr>
              <w:t>Civil engineering</w:t>
            </w:r>
            <w:r>
              <w:rPr>
                <w:webHidden/>
              </w:rPr>
              <w:tab/>
            </w:r>
            <w:r>
              <w:rPr>
                <w:webHidden/>
              </w:rPr>
              <w:fldChar w:fldCharType="begin"/>
            </w:r>
            <w:r>
              <w:rPr>
                <w:webHidden/>
              </w:rPr>
              <w:instrText xml:space="preserve"> PAGEREF _Toc200634997 \h </w:instrText>
            </w:r>
            <w:r>
              <w:rPr>
                <w:webHidden/>
              </w:rPr>
            </w:r>
            <w:r>
              <w:rPr>
                <w:webHidden/>
              </w:rPr>
              <w:fldChar w:fldCharType="separate"/>
            </w:r>
            <w:r>
              <w:rPr>
                <w:webHidden/>
              </w:rPr>
              <w:t>12</w:t>
            </w:r>
            <w:r>
              <w:rPr>
                <w:webHidden/>
              </w:rPr>
              <w:fldChar w:fldCharType="end"/>
            </w:r>
          </w:hyperlink>
        </w:p>
        <w:p w14:paraId="6488933E" w14:textId="5F706C8D" w:rsidR="00874FF0" w:rsidRDefault="00874FF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0634998" w:history="1">
            <w:r w:rsidRPr="004043E3">
              <w:rPr>
                <w:rStyle w:val="Hyperlink"/>
              </w:rPr>
              <w:t>3.7.</w:t>
            </w:r>
            <w:r>
              <w:rPr>
                <w:rFonts w:asciiTheme="minorHAnsi" w:eastAsiaTheme="minorEastAsia" w:hAnsiTheme="minorHAnsi" w:cstheme="minorBidi"/>
                <w:kern w:val="2"/>
                <w:szCs w:val="24"/>
                <w:lang w:val="en-US" w:bidi="ar-SA"/>
                <w14:ligatures w14:val="standardContextual"/>
              </w:rPr>
              <w:tab/>
            </w:r>
            <w:r w:rsidRPr="004043E3">
              <w:rPr>
                <w:rStyle w:val="Hyperlink"/>
              </w:rPr>
              <w:t>Probabilistic safety analysis (PSA)</w:t>
            </w:r>
            <w:r>
              <w:rPr>
                <w:webHidden/>
              </w:rPr>
              <w:tab/>
            </w:r>
            <w:r>
              <w:rPr>
                <w:webHidden/>
              </w:rPr>
              <w:fldChar w:fldCharType="begin"/>
            </w:r>
            <w:r>
              <w:rPr>
                <w:webHidden/>
              </w:rPr>
              <w:instrText xml:space="preserve"> PAGEREF _Toc200634998 \h </w:instrText>
            </w:r>
            <w:r>
              <w:rPr>
                <w:webHidden/>
              </w:rPr>
            </w:r>
            <w:r>
              <w:rPr>
                <w:webHidden/>
              </w:rPr>
              <w:fldChar w:fldCharType="separate"/>
            </w:r>
            <w:r>
              <w:rPr>
                <w:webHidden/>
              </w:rPr>
              <w:t>12</w:t>
            </w:r>
            <w:r>
              <w:rPr>
                <w:webHidden/>
              </w:rPr>
              <w:fldChar w:fldCharType="end"/>
            </w:r>
          </w:hyperlink>
        </w:p>
        <w:p w14:paraId="6685A210" w14:textId="64962D78" w:rsidR="00874FF0" w:rsidRDefault="00874FF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0634999" w:history="1">
            <w:r w:rsidRPr="004043E3">
              <w:rPr>
                <w:rStyle w:val="Hyperlink"/>
              </w:rPr>
              <w:t>4.</w:t>
            </w:r>
            <w:r>
              <w:rPr>
                <w:rFonts w:asciiTheme="minorHAnsi" w:eastAsiaTheme="minorEastAsia" w:hAnsiTheme="minorHAnsi" w:cstheme="minorBidi"/>
                <w:kern w:val="2"/>
                <w:szCs w:val="24"/>
                <w:lang w:val="en-US" w:bidi="ar-SA"/>
                <w14:ligatures w14:val="standardContextual"/>
              </w:rPr>
              <w:tab/>
            </w:r>
            <w:r w:rsidRPr="004043E3">
              <w:rPr>
                <w:rStyle w:val="Hyperlink"/>
              </w:rPr>
              <w:t>Matters arising from ONR’s work</w:t>
            </w:r>
            <w:r>
              <w:rPr>
                <w:webHidden/>
              </w:rPr>
              <w:tab/>
            </w:r>
            <w:r>
              <w:rPr>
                <w:webHidden/>
              </w:rPr>
              <w:fldChar w:fldCharType="begin"/>
            </w:r>
            <w:r>
              <w:rPr>
                <w:webHidden/>
              </w:rPr>
              <w:instrText xml:space="preserve"> PAGEREF _Toc200634999 \h </w:instrText>
            </w:r>
            <w:r>
              <w:rPr>
                <w:webHidden/>
              </w:rPr>
            </w:r>
            <w:r>
              <w:rPr>
                <w:webHidden/>
              </w:rPr>
              <w:fldChar w:fldCharType="separate"/>
            </w:r>
            <w:r>
              <w:rPr>
                <w:webHidden/>
              </w:rPr>
              <w:t>13</w:t>
            </w:r>
            <w:r>
              <w:rPr>
                <w:webHidden/>
              </w:rPr>
              <w:fldChar w:fldCharType="end"/>
            </w:r>
          </w:hyperlink>
        </w:p>
        <w:p w14:paraId="2FA73946" w14:textId="14752019" w:rsidR="00874FF0" w:rsidRDefault="00874FF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0635000" w:history="1">
            <w:r w:rsidRPr="004043E3">
              <w:rPr>
                <w:rStyle w:val="Hyperlink"/>
              </w:rPr>
              <w:t>5.</w:t>
            </w:r>
            <w:r>
              <w:rPr>
                <w:rFonts w:asciiTheme="minorHAnsi" w:eastAsiaTheme="minorEastAsia" w:hAnsiTheme="minorHAnsi" w:cstheme="minorBidi"/>
                <w:kern w:val="2"/>
                <w:szCs w:val="24"/>
                <w:lang w:val="en-US" w:bidi="ar-SA"/>
                <w14:ligatures w14:val="standardContextual"/>
              </w:rPr>
              <w:tab/>
            </w:r>
            <w:r w:rsidRPr="004043E3">
              <w:rPr>
                <w:rStyle w:val="Hyperlink"/>
              </w:rPr>
              <w:t>Other Matters</w:t>
            </w:r>
            <w:r>
              <w:rPr>
                <w:webHidden/>
              </w:rPr>
              <w:tab/>
            </w:r>
            <w:r>
              <w:rPr>
                <w:webHidden/>
              </w:rPr>
              <w:fldChar w:fldCharType="begin"/>
            </w:r>
            <w:r>
              <w:rPr>
                <w:webHidden/>
              </w:rPr>
              <w:instrText xml:space="preserve"> PAGEREF _Toc200635000 \h </w:instrText>
            </w:r>
            <w:r>
              <w:rPr>
                <w:webHidden/>
              </w:rPr>
            </w:r>
            <w:r>
              <w:rPr>
                <w:webHidden/>
              </w:rPr>
              <w:fldChar w:fldCharType="separate"/>
            </w:r>
            <w:r>
              <w:rPr>
                <w:webHidden/>
              </w:rPr>
              <w:t>13</w:t>
            </w:r>
            <w:r>
              <w:rPr>
                <w:webHidden/>
              </w:rPr>
              <w:fldChar w:fldCharType="end"/>
            </w:r>
          </w:hyperlink>
        </w:p>
        <w:p w14:paraId="3D4CF6C4" w14:textId="628EBDC0" w:rsidR="00874FF0" w:rsidRDefault="00874FF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0635001" w:history="1">
            <w:r w:rsidRPr="004043E3">
              <w:rPr>
                <w:rStyle w:val="Hyperlink"/>
              </w:rPr>
              <w:t>6.</w:t>
            </w:r>
            <w:r>
              <w:rPr>
                <w:rFonts w:asciiTheme="minorHAnsi" w:eastAsiaTheme="minorEastAsia" w:hAnsiTheme="minorHAnsi" w:cstheme="minorBidi"/>
                <w:kern w:val="2"/>
                <w:szCs w:val="24"/>
                <w:lang w:val="en-US" w:bidi="ar-SA"/>
                <w14:ligatures w14:val="standardContextual"/>
              </w:rPr>
              <w:tab/>
            </w:r>
            <w:r w:rsidRPr="004043E3">
              <w:rPr>
                <w:rStyle w:val="Hyperlink"/>
              </w:rPr>
              <w:t>Conclusions</w:t>
            </w:r>
            <w:r>
              <w:rPr>
                <w:webHidden/>
              </w:rPr>
              <w:tab/>
            </w:r>
            <w:r>
              <w:rPr>
                <w:webHidden/>
              </w:rPr>
              <w:fldChar w:fldCharType="begin"/>
            </w:r>
            <w:r>
              <w:rPr>
                <w:webHidden/>
              </w:rPr>
              <w:instrText xml:space="preserve"> PAGEREF _Toc200635001 \h </w:instrText>
            </w:r>
            <w:r>
              <w:rPr>
                <w:webHidden/>
              </w:rPr>
            </w:r>
            <w:r>
              <w:rPr>
                <w:webHidden/>
              </w:rPr>
              <w:fldChar w:fldCharType="separate"/>
            </w:r>
            <w:r>
              <w:rPr>
                <w:webHidden/>
              </w:rPr>
              <w:t>13</w:t>
            </w:r>
            <w:r>
              <w:rPr>
                <w:webHidden/>
              </w:rPr>
              <w:fldChar w:fldCharType="end"/>
            </w:r>
          </w:hyperlink>
        </w:p>
        <w:p w14:paraId="4CA389DB" w14:textId="61445B5B" w:rsidR="00874FF0" w:rsidRDefault="00874FF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0635002" w:history="1">
            <w:r w:rsidRPr="004043E3">
              <w:rPr>
                <w:rStyle w:val="Hyperlink"/>
              </w:rPr>
              <w:t>7.</w:t>
            </w:r>
            <w:r>
              <w:rPr>
                <w:rFonts w:asciiTheme="minorHAnsi" w:eastAsiaTheme="minorEastAsia" w:hAnsiTheme="minorHAnsi" w:cstheme="minorBidi"/>
                <w:kern w:val="2"/>
                <w:szCs w:val="24"/>
                <w:lang w:val="en-US" w:bidi="ar-SA"/>
                <w14:ligatures w14:val="standardContextual"/>
              </w:rPr>
              <w:tab/>
            </w:r>
            <w:r w:rsidRPr="004043E3">
              <w:rPr>
                <w:rStyle w:val="Hyperlink"/>
              </w:rPr>
              <w:t>Recommendations</w:t>
            </w:r>
            <w:r>
              <w:rPr>
                <w:webHidden/>
              </w:rPr>
              <w:tab/>
            </w:r>
            <w:r>
              <w:rPr>
                <w:webHidden/>
              </w:rPr>
              <w:fldChar w:fldCharType="begin"/>
            </w:r>
            <w:r>
              <w:rPr>
                <w:webHidden/>
              </w:rPr>
              <w:instrText xml:space="preserve"> PAGEREF _Toc200635002 \h </w:instrText>
            </w:r>
            <w:r>
              <w:rPr>
                <w:webHidden/>
              </w:rPr>
            </w:r>
            <w:r>
              <w:rPr>
                <w:webHidden/>
              </w:rPr>
              <w:fldChar w:fldCharType="separate"/>
            </w:r>
            <w:r>
              <w:rPr>
                <w:webHidden/>
              </w:rPr>
              <w:t>14</w:t>
            </w:r>
            <w:r>
              <w:rPr>
                <w:webHidden/>
              </w:rPr>
              <w:fldChar w:fldCharType="end"/>
            </w:r>
          </w:hyperlink>
        </w:p>
        <w:p w14:paraId="38EC696E" w14:textId="2761BE09" w:rsidR="00874FF0" w:rsidRDefault="00874FF0">
          <w:pPr>
            <w:pStyle w:val="TOC1"/>
            <w:rPr>
              <w:rFonts w:asciiTheme="minorHAnsi" w:eastAsiaTheme="minorEastAsia" w:hAnsiTheme="minorHAnsi" w:cstheme="minorBidi"/>
              <w:kern w:val="2"/>
              <w:szCs w:val="24"/>
              <w:lang w:val="en-US" w:bidi="ar-SA"/>
              <w14:ligatures w14:val="standardContextual"/>
            </w:rPr>
          </w:pPr>
          <w:hyperlink w:anchor="_Toc200635003" w:history="1">
            <w:r w:rsidRPr="004043E3">
              <w:rPr>
                <w:rStyle w:val="Hyperlink"/>
              </w:rPr>
              <w:t>References</w:t>
            </w:r>
            <w:r>
              <w:rPr>
                <w:webHidden/>
              </w:rPr>
              <w:tab/>
            </w:r>
            <w:r>
              <w:rPr>
                <w:webHidden/>
              </w:rPr>
              <w:fldChar w:fldCharType="begin"/>
            </w:r>
            <w:r>
              <w:rPr>
                <w:webHidden/>
              </w:rPr>
              <w:instrText xml:space="preserve"> PAGEREF _Toc200635003 \h </w:instrText>
            </w:r>
            <w:r>
              <w:rPr>
                <w:webHidden/>
              </w:rPr>
            </w:r>
            <w:r>
              <w:rPr>
                <w:webHidden/>
              </w:rPr>
              <w:fldChar w:fldCharType="separate"/>
            </w:r>
            <w:r>
              <w:rPr>
                <w:webHidden/>
              </w:rPr>
              <w:t>15</w:t>
            </w:r>
            <w:r>
              <w:rPr>
                <w:webHidden/>
              </w:rPr>
              <w:fldChar w:fldCharType="end"/>
            </w:r>
          </w:hyperlink>
        </w:p>
        <w:p w14:paraId="65FCBC12" w14:textId="609576C1" w:rsidR="00F8500A" w:rsidRDefault="00F8500A">
          <w:r>
            <w:rPr>
              <w:b/>
              <w:bCs/>
              <w:noProof/>
            </w:rPr>
            <w:fldChar w:fldCharType="end"/>
          </w:r>
        </w:p>
      </w:sdtContent>
    </w:sdt>
    <w:p w14:paraId="0CAD6143" w14:textId="1D0F6716" w:rsidR="00AC2E98" w:rsidRDefault="00AC2E98" w:rsidP="00AC2E98">
      <w:pPr>
        <w:pStyle w:val="Bulletlist1"/>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00634989"/>
      <w:bookmarkStart w:id="5" w:name="_Toc109727647"/>
      <w:r w:rsidRPr="00410423">
        <w:lastRenderedPageBreak/>
        <w:t xml:space="preserve">Permission </w:t>
      </w:r>
      <w:r w:rsidR="00385E75">
        <w:t>r</w:t>
      </w:r>
      <w:r w:rsidR="00385E75" w:rsidRPr="00410423">
        <w:t>equested</w:t>
      </w:r>
      <w:bookmarkEnd w:id="4"/>
    </w:p>
    <w:p w14:paraId="005985E2" w14:textId="16B422D4" w:rsidR="006C20E1" w:rsidRDefault="00D256A4" w:rsidP="00B03C4D">
      <w:pPr>
        <w:pStyle w:val="NumList1"/>
      </w:pPr>
      <w:r>
        <w:t>EDF Energy Nuclear Generation Limited (EDF)</w:t>
      </w:r>
      <w:r w:rsidR="00E176B8">
        <w:t>, the licensee</w:t>
      </w:r>
      <w:r>
        <w:t xml:space="preserve">, in accordance with Nuclear Site Licence </w:t>
      </w:r>
      <w:r w:rsidR="00952F23">
        <w:t>60</w:t>
      </w:r>
      <w:r>
        <w:t xml:space="preserve"> for </w:t>
      </w:r>
      <w:r w:rsidR="00952F23">
        <w:t>Heysham 1</w:t>
      </w:r>
      <w:r>
        <w:t xml:space="preserve"> (H</w:t>
      </w:r>
      <w:r w:rsidR="00952F23">
        <w:t>YA</w:t>
      </w:r>
      <w:r>
        <w:t xml:space="preserve">), Licence Condition (LC) 30(2), applied for </w:t>
      </w:r>
      <w:r w:rsidR="006C20E1">
        <w:t xml:space="preserve">agreement </w:t>
      </w:r>
      <w:r>
        <w:t xml:space="preserve">from the Office for Nuclear Regulation (ONR) </w:t>
      </w:r>
      <w:r w:rsidR="006C20E1">
        <w:t xml:space="preserve">to an extension of the operating period of Reactor </w:t>
      </w:r>
      <w:r w:rsidR="008352B8">
        <w:t xml:space="preserve">(R) </w:t>
      </w:r>
      <w:r w:rsidR="00952F23">
        <w:t>2</w:t>
      </w:r>
      <w:r w:rsidR="006C20E1">
        <w:t xml:space="preserve"> by a period of 1</w:t>
      </w:r>
      <w:r w:rsidR="00BE701E">
        <w:t>4</w:t>
      </w:r>
      <w:r w:rsidR="006C20E1">
        <w:t xml:space="preserve">3 days, to no later than </w:t>
      </w:r>
      <w:r w:rsidR="00D71264">
        <w:t>06 October</w:t>
      </w:r>
      <w:r w:rsidR="006C20E1">
        <w:t xml:space="preserve"> 2025 (ref.</w:t>
      </w:r>
      <w:sdt>
        <w:sdtPr>
          <w:id w:val="-1400126888"/>
          <w:citation/>
        </w:sdtPr>
        <w:sdtEndPr/>
        <w:sdtContent>
          <w:r w:rsidR="00436177">
            <w:fldChar w:fldCharType="begin"/>
          </w:r>
          <w:r w:rsidR="00B02417">
            <w:instrText xml:space="preserve">CITATION EDF31 \l 2057 </w:instrText>
          </w:r>
          <w:r w:rsidR="00436177">
            <w:fldChar w:fldCharType="separate"/>
          </w:r>
          <w:r w:rsidR="0019521F">
            <w:rPr>
              <w:noProof/>
            </w:rPr>
            <w:t xml:space="preserve"> </w:t>
          </w:r>
          <w:r w:rsidR="0019521F" w:rsidRPr="0019521F">
            <w:rPr>
              <w:noProof/>
            </w:rPr>
            <w:t>[1]</w:t>
          </w:r>
          <w:r w:rsidR="00436177">
            <w:fldChar w:fldCharType="end"/>
          </w:r>
        </w:sdtContent>
      </w:sdt>
      <w:r w:rsidR="006C20E1">
        <w:t>).</w:t>
      </w:r>
    </w:p>
    <w:p w14:paraId="6C63CA67" w14:textId="2FB03D13" w:rsidR="006C20E1" w:rsidRDefault="006C20E1" w:rsidP="00B03C4D">
      <w:pPr>
        <w:pStyle w:val="NumList1"/>
      </w:pPr>
      <w:r>
        <w:t xml:space="preserve">The extension has been justified in </w:t>
      </w:r>
      <w:r w:rsidR="008352B8">
        <w:t xml:space="preserve">a </w:t>
      </w:r>
      <w:r>
        <w:t>Category 2 Engineering Change (EC) 375</w:t>
      </w:r>
      <w:r w:rsidR="002B6991">
        <w:t>940</w:t>
      </w:r>
      <w:r>
        <w:t xml:space="preserve"> Revision 000, ‘Proposal for the deferral of the </w:t>
      </w:r>
      <w:r w:rsidR="002B6991">
        <w:t>Heysham 1</w:t>
      </w:r>
      <w:r>
        <w:t xml:space="preserve"> Reactor </w:t>
      </w:r>
      <w:r w:rsidR="002B6991">
        <w:t>2</w:t>
      </w:r>
      <w:r>
        <w:t xml:space="preserve"> 202</w:t>
      </w:r>
      <w:r w:rsidR="00352577">
        <w:t>5</w:t>
      </w:r>
      <w:r>
        <w:t xml:space="preserve"> Statutory Outage (R</w:t>
      </w:r>
      <w:r w:rsidR="00352577">
        <w:t>2</w:t>
      </w:r>
      <w:r>
        <w:t>/</w:t>
      </w:r>
      <w:r w:rsidR="00352577">
        <w:t>028</w:t>
      </w:r>
      <w:r>
        <w:t xml:space="preserve">) to the </w:t>
      </w:r>
      <w:r w:rsidR="00352577">
        <w:t>6</w:t>
      </w:r>
      <w:r>
        <w:t xml:space="preserve">th </w:t>
      </w:r>
      <w:r w:rsidR="00352577">
        <w:t>October</w:t>
      </w:r>
      <w:r>
        <w:t xml:space="preserve"> 2025’ (ref.</w:t>
      </w:r>
      <w:sdt>
        <w:sdtPr>
          <w:id w:val="-1752415999"/>
          <w:citation/>
        </w:sdtPr>
        <w:sdtEndPr/>
        <w:sdtContent>
          <w:r w:rsidR="00723424">
            <w:fldChar w:fldCharType="begin"/>
          </w:r>
          <w:r w:rsidR="00B02417">
            <w:instrText xml:space="preserve">CITATION EDF31 \l 2057 </w:instrText>
          </w:r>
          <w:r w:rsidR="00723424">
            <w:fldChar w:fldCharType="separate"/>
          </w:r>
          <w:r w:rsidR="0019521F">
            <w:rPr>
              <w:noProof/>
            </w:rPr>
            <w:t xml:space="preserve"> </w:t>
          </w:r>
          <w:r w:rsidR="0019521F" w:rsidRPr="0019521F">
            <w:rPr>
              <w:noProof/>
            </w:rPr>
            <w:t>[1]</w:t>
          </w:r>
          <w:r w:rsidR="00723424">
            <w:fldChar w:fldCharType="end"/>
          </w:r>
        </w:sdtContent>
      </w:sdt>
      <w:r>
        <w:t>).</w:t>
      </w:r>
    </w:p>
    <w:p w14:paraId="591D1602" w14:textId="3B4EB8E1" w:rsidR="00590C5D" w:rsidRPr="0038766B" w:rsidRDefault="00D256A4" w:rsidP="00896B0A">
      <w:pPr>
        <w:pStyle w:val="NumList1"/>
      </w:pPr>
      <w:r>
        <w:t xml:space="preserve">In line with ONR’s procedures, this </w:t>
      </w:r>
      <w:r w:rsidR="00896B0A">
        <w:t xml:space="preserve">project assessment report </w:t>
      </w:r>
      <w:r>
        <w:t>(P</w:t>
      </w:r>
      <w:r w:rsidR="00896B0A">
        <w:t>A</w:t>
      </w:r>
      <w:r>
        <w:t>R) documents ONR’s view on the adequacy of the</w:t>
      </w:r>
      <w:r w:rsidR="00126151">
        <w:t xml:space="preserve"> safety</w:t>
      </w:r>
      <w:r w:rsidR="00896B0A">
        <w:t xml:space="preserve"> justification</w:t>
      </w:r>
      <w:r w:rsidR="00126151">
        <w:t>,</w:t>
      </w:r>
      <w:r w:rsidR="00896B0A">
        <w:t xml:space="preserve"> EC 375</w:t>
      </w:r>
      <w:r w:rsidR="00FB28F5">
        <w:t>940</w:t>
      </w:r>
      <w:r w:rsidR="00126151">
        <w:t>,</w:t>
      </w:r>
      <w:r w:rsidR="00896B0A">
        <w:t xml:space="preserve"> </w:t>
      </w:r>
      <w:r w:rsidR="001B0210">
        <w:t>supporting</w:t>
      </w:r>
      <w:r w:rsidR="00896B0A">
        <w:t xml:space="preserve"> the proposed periodic shutdown deferral of H</w:t>
      </w:r>
      <w:r w:rsidR="00FB28F5">
        <w:t>YA</w:t>
      </w:r>
      <w:r w:rsidR="00896B0A">
        <w:t xml:space="preserve"> R</w:t>
      </w:r>
      <w:r w:rsidR="00FB28F5">
        <w:t>2</w:t>
      </w:r>
      <w:r w:rsidR="00896B0A">
        <w:t xml:space="preserve"> by up to </w:t>
      </w:r>
      <w:r w:rsidR="00FB28F5">
        <w:t>143</w:t>
      </w:r>
      <w:r w:rsidR="00896B0A">
        <w:t xml:space="preserve"> days</w:t>
      </w:r>
      <w:r>
        <w:t>. ONR will also produce</w:t>
      </w:r>
      <w:r w:rsidR="001B0210">
        <w:t xml:space="preserve"> a Licence Instrument </w:t>
      </w:r>
      <w:r>
        <w:t xml:space="preserve">to communicate </w:t>
      </w:r>
      <w:r w:rsidR="00126151">
        <w:t>its</w:t>
      </w:r>
      <w:r>
        <w:t xml:space="preserve"> decision </w:t>
      </w:r>
      <w:r w:rsidR="001B0210">
        <w:t xml:space="preserve">on the proposed deferral </w:t>
      </w:r>
      <w:r>
        <w:t>to the station.</w:t>
      </w:r>
    </w:p>
    <w:p w14:paraId="13C362CC" w14:textId="780BE3CD" w:rsidR="0038766B" w:rsidRPr="0038766B" w:rsidRDefault="00590C5D" w:rsidP="00410423">
      <w:pPr>
        <w:pStyle w:val="Heading1"/>
      </w:pPr>
      <w:bookmarkStart w:id="6" w:name="_Toc200634990"/>
      <w:r>
        <w:t>Background</w:t>
      </w:r>
      <w:bookmarkEnd w:id="6"/>
    </w:p>
    <w:p w14:paraId="13FE59FC" w14:textId="33303355" w:rsidR="009B5DC9" w:rsidRPr="009B5DC9" w:rsidRDefault="009B5DC9" w:rsidP="009B5DC9">
      <w:pPr>
        <w:pStyle w:val="NumList1"/>
      </w:pPr>
      <w:r w:rsidRPr="009B5DC9">
        <w:t>The Nuclear Site Licence</w:t>
      </w:r>
      <w:r w:rsidR="00C71294">
        <w:t xml:space="preserve"> </w:t>
      </w:r>
      <w:r w:rsidR="00C4170B">
        <w:t>60</w:t>
      </w:r>
      <w:r w:rsidRPr="009B5DC9">
        <w:t xml:space="preserve"> for H</w:t>
      </w:r>
      <w:r w:rsidR="00C4170B">
        <w:t>YA</w:t>
      </w:r>
      <w:r w:rsidRPr="009B5DC9">
        <w:t xml:space="preserve"> requires </w:t>
      </w:r>
      <w:r w:rsidR="00F10E84">
        <w:t>EDF</w:t>
      </w:r>
      <w:r w:rsidRPr="009B5DC9">
        <w:t xml:space="preserve"> to periodically shut</w:t>
      </w:r>
      <w:r w:rsidR="007B0C44">
        <w:t xml:space="preserve"> </w:t>
      </w:r>
      <w:r w:rsidRPr="009B5DC9">
        <w:t>down any plant or process under LC 30 for the purpose of examination, inspection, maintenance and testing</w:t>
      </w:r>
      <w:r w:rsidR="007E04F5">
        <w:t xml:space="preserve"> (EIMT)</w:t>
      </w:r>
      <w:r w:rsidRPr="009B5DC9">
        <w:t xml:space="preserve">. The maintenance schedule preface (an approved document under LC 28 (4)) specifies that reactor periodic shutdowns (referred to as statutory outages) take place after a maximum period of three calendar years following consent from ONR to start up after the previous periodic shutdown. </w:t>
      </w:r>
    </w:p>
    <w:p w14:paraId="25C1DE46" w14:textId="65E4FEB5" w:rsidR="00375DA6" w:rsidRDefault="009B5DC9" w:rsidP="009B5DC9">
      <w:pPr>
        <w:pStyle w:val="NumList1"/>
      </w:pPr>
      <w:r w:rsidRPr="00375DA6">
        <w:t>Consent to start</w:t>
      </w:r>
      <w:r w:rsidR="00375DA6" w:rsidRPr="00375DA6">
        <w:t xml:space="preserve"> </w:t>
      </w:r>
      <w:r w:rsidRPr="00375DA6">
        <w:t xml:space="preserve">up </w:t>
      </w:r>
      <w:r w:rsidR="002C405E">
        <w:t>HYA</w:t>
      </w:r>
      <w:r w:rsidR="00375DA6" w:rsidRPr="00375DA6">
        <w:t xml:space="preserve"> R</w:t>
      </w:r>
      <w:r w:rsidR="002C405E">
        <w:t>2</w:t>
      </w:r>
      <w:r w:rsidR="00375DA6" w:rsidRPr="00375DA6">
        <w:t xml:space="preserve"> </w:t>
      </w:r>
      <w:r w:rsidRPr="00375DA6">
        <w:t xml:space="preserve">after its last periodic shutdown was </w:t>
      </w:r>
      <w:r w:rsidR="00F82C9F">
        <w:t>issued</w:t>
      </w:r>
      <w:r w:rsidRPr="00375DA6">
        <w:t xml:space="preserve"> on </w:t>
      </w:r>
      <w:r w:rsidR="002C405E">
        <w:t>16 May</w:t>
      </w:r>
      <w:r w:rsidRPr="00375DA6">
        <w:t xml:space="preserve"> 202</w:t>
      </w:r>
      <w:r w:rsidR="00D03F6B">
        <w:t>2</w:t>
      </w:r>
      <w:r w:rsidRPr="00375DA6">
        <w:t xml:space="preserve"> (Licence Instrument </w:t>
      </w:r>
      <w:r w:rsidR="00D03F6B">
        <w:t>637</w:t>
      </w:r>
      <w:r w:rsidRPr="00375DA6">
        <w:t>). Therefore, the next periodic shutdown (</w:t>
      </w:r>
      <w:r w:rsidR="00375DA6" w:rsidRPr="00375DA6">
        <w:t>R</w:t>
      </w:r>
      <w:r w:rsidR="00D03F6B">
        <w:t>2</w:t>
      </w:r>
      <w:r w:rsidR="00375DA6" w:rsidRPr="00375DA6">
        <w:t>/</w:t>
      </w:r>
      <w:r w:rsidR="00B47D06">
        <w:t>028</w:t>
      </w:r>
      <w:r w:rsidRPr="00375DA6">
        <w:t xml:space="preserve">) is due on or before </w:t>
      </w:r>
      <w:r w:rsidR="00B47D06">
        <w:t>16 May</w:t>
      </w:r>
      <w:r w:rsidR="00375DA6" w:rsidRPr="00375DA6">
        <w:t xml:space="preserve"> </w:t>
      </w:r>
      <w:r w:rsidRPr="00375DA6">
        <w:t>202</w:t>
      </w:r>
      <w:r w:rsidR="00B47D06">
        <w:t>5</w:t>
      </w:r>
      <w:r w:rsidRPr="00375DA6">
        <w:t xml:space="preserve">. </w:t>
      </w:r>
    </w:p>
    <w:p w14:paraId="1403A9DE" w14:textId="356DF608" w:rsidR="00C0120C" w:rsidRDefault="00C0120C" w:rsidP="00C0120C">
      <w:pPr>
        <w:pStyle w:val="NumList1"/>
      </w:pPr>
      <w:r w:rsidRPr="00927187">
        <w:t>Owing to the volume and nature of work carried out during a</w:t>
      </w:r>
      <w:r>
        <w:t xml:space="preserve"> periodic shutdown</w:t>
      </w:r>
      <w:r w:rsidRPr="00927187">
        <w:t xml:space="preserve">, </w:t>
      </w:r>
      <w:r w:rsidR="003D3C5F">
        <w:t xml:space="preserve">EDF </w:t>
      </w:r>
      <w:r w:rsidRPr="00927187">
        <w:t xml:space="preserve">requires a significant amount of support from its contract partners. Constraints in the supply chain mean that </w:t>
      </w:r>
      <w:r>
        <w:t>concurrent</w:t>
      </w:r>
      <w:r w:rsidRPr="00927187">
        <w:t xml:space="preserve"> </w:t>
      </w:r>
      <w:r>
        <w:t xml:space="preserve">periodic shutdowns </w:t>
      </w:r>
      <w:r w:rsidRPr="00927187">
        <w:t xml:space="preserve">cannot be supported </w:t>
      </w:r>
      <w:r>
        <w:t>appropriately</w:t>
      </w:r>
      <w:r w:rsidRPr="00927187">
        <w:t xml:space="preserve">. </w:t>
      </w:r>
      <w:r>
        <w:t>This is managed by EDF through the fleet outage plans</w:t>
      </w:r>
      <w:r w:rsidR="00A331A4">
        <w:t>,</w:t>
      </w:r>
      <w:r>
        <w:t xml:space="preserve"> which</w:t>
      </w:r>
      <w:r w:rsidR="0089409E">
        <w:t xml:space="preserve"> manage resource availability and</w:t>
      </w:r>
      <w:r>
        <w:t xml:space="preserve"> plan to avoid overlaps between the periodic shutdowns of the operating reactors.</w:t>
      </w:r>
    </w:p>
    <w:p w14:paraId="232A89F0" w14:textId="61D50D11" w:rsidR="005944BB" w:rsidRDefault="00FA71F9" w:rsidP="00C0120C">
      <w:pPr>
        <w:pStyle w:val="NumList1"/>
      </w:pPr>
      <w:r>
        <w:t>Th</w:t>
      </w:r>
      <w:r w:rsidR="00022A3F">
        <w:t>e proposed deferral for HYA R2</w:t>
      </w:r>
      <w:r>
        <w:t xml:space="preserve"> is the</w:t>
      </w:r>
      <w:r w:rsidR="00D175D9">
        <w:t xml:space="preserve"> third </w:t>
      </w:r>
      <w:r w:rsidR="006432E6">
        <w:t xml:space="preserve">consecutive </w:t>
      </w:r>
      <w:r w:rsidR="00D175D9">
        <w:t>deferral</w:t>
      </w:r>
      <w:r w:rsidR="008E5F2F">
        <w:t xml:space="preserve"> request </w:t>
      </w:r>
      <w:r w:rsidR="00FF7840">
        <w:t>over</w:t>
      </w:r>
      <w:r w:rsidR="006432E6">
        <w:t xml:space="preserve"> a short period following</w:t>
      </w:r>
      <w:r w:rsidR="00D00819">
        <w:t xml:space="preserve"> similar</w:t>
      </w:r>
      <w:r w:rsidR="000F52ED">
        <w:t xml:space="preserve"> </w:t>
      </w:r>
      <w:r w:rsidR="00B61107">
        <w:t xml:space="preserve">requests for </w:t>
      </w:r>
      <w:r w:rsidR="000F52ED">
        <w:t>deferrals for Heysham 2 (HYB) R7</w:t>
      </w:r>
      <w:r w:rsidR="00790B75">
        <w:t xml:space="preserve"> </w:t>
      </w:r>
      <w:r w:rsidR="005B059B">
        <w:t>and Hartlepool (HRA)</w:t>
      </w:r>
      <w:r w:rsidR="005944BB">
        <w:t xml:space="preserve"> R1:</w:t>
      </w:r>
    </w:p>
    <w:p w14:paraId="3824B752" w14:textId="7A020F78" w:rsidR="003352D1" w:rsidRDefault="00353AE2" w:rsidP="000728DC">
      <w:pPr>
        <w:pStyle w:val="Bulletlist1"/>
      </w:pPr>
      <w:r>
        <w:t>T</w:t>
      </w:r>
      <w:r w:rsidR="00790B75">
        <w:t xml:space="preserve">o avoid </w:t>
      </w:r>
      <w:r w:rsidR="00FB2577">
        <w:t>conflict</w:t>
      </w:r>
      <w:r w:rsidR="00790B75">
        <w:t xml:space="preserve"> with </w:t>
      </w:r>
      <w:r w:rsidR="00FB2577">
        <w:t xml:space="preserve">the Sizewell B (SZB) periodic shutdown </w:t>
      </w:r>
      <w:r w:rsidR="00B03717">
        <w:t>(</w:t>
      </w:r>
      <w:r w:rsidR="000728DC">
        <w:t>RO19</w:t>
      </w:r>
      <w:r w:rsidR="00B03717">
        <w:t>)</w:t>
      </w:r>
      <w:r w:rsidR="00477673">
        <w:t xml:space="preserve">, </w:t>
      </w:r>
      <w:r w:rsidR="003E4BAC">
        <w:t xml:space="preserve">the </w:t>
      </w:r>
      <w:r w:rsidR="00477673">
        <w:t xml:space="preserve">HYB R7 periodic shutdown </w:t>
      </w:r>
      <w:r w:rsidR="00541561">
        <w:t xml:space="preserve">was deferred to </w:t>
      </w:r>
      <w:r w:rsidR="003D6583">
        <w:t>January 2025</w:t>
      </w:r>
      <w:r w:rsidR="00777D4A">
        <w:t>.</w:t>
      </w:r>
    </w:p>
    <w:p w14:paraId="1961EBCC" w14:textId="4DCCB351" w:rsidR="00777D4A" w:rsidRDefault="00777D4A" w:rsidP="000728DC">
      <w:pPr>
        <w:pStyle w:val="Bulletlist1"/>
      </w:pPr>
      <w:r>
        <w:lastRenderedPageBreak/>
        <w:t xml:space="preserve">To avoid conflict with </w:t>
      </w:r>
      <w:r w:rsidR="001B09E5">
        <w:t xml:space="preserve">the rescheduled HYB R7 periodic shutdown, </w:t>
      </w:r>
      <w:r w:rsidR="003E4BAC">
        <w:t xml:space="preserve">the </w:t>
      </w:r>
      <w:r w:rsidR="001B09E5">
        <w:t xml:space="preserve">HRA R1 periodic shutdown was deferred to </w:t>
      </w:r>
      <w:r w:rsidR="00A3089D">
        <w:t>April 2025.</w:t>
      </w:r>
    </w:p>
    <w:p w14:paraId="518130B3" w14:textId="1F6E0C55" w:rsidR="00A3089D" w:rsidRDefault="00DF308F" w:rsidP="000728DC">
      <w:pPr>
        <w:pStyle w:val="Bulletlist1"/>
      </w:pPr>
      <w:r>
        <w:t>To avoid conflict with the rescheduled HRA R1 periodic shutdown</w:t>
      </w:r>
      <w:r w:rsidR="001B7880">
        <w:t xml:space="preserve"> and</w:t>
      </w:r>
      <w:r w:rsidR="00D2035D">
        <w:t xml:space="preserve"> the</w:t>
      </w:r>
      <w:r w:rsidR="001B7880">
        <w:t xml:space="preserve"> </w:t>
      </w:r>
      <w:r w:rsidR="00974D10">
        <w:t>summer holiday period where resource availability is reduced</w:t>
      </w:r>
      <w:r>
        <w:t>,</w:t>
      </w:r>
      <w:r w:rsidR="003E4BAC">
        <w:t xml:space="preserve"> the</w:t>
      </w:r>
      <w:r>
        <w:t xml:space="preserve"> HYA</w:t>
      </w:r>
      <w:r w:rsidR="0012519E">
        <w:t xml:space="preserve"> R2</w:t>
      </w:r>
      <w:r w:rsidR="003E4BAC">
        <w:t xml:space="preserve"> periodic shutdown</w:t>
      </w:r>
      <w:r w:rsidR="0012519E">
        <w:t>,</w:t>
      </w:r>
      <w:r w:rsidR="00DF09B6">
        <w:t xml:space="preserve"> i.e.,</w:t>
      </w:r>
      <w:r w:rsidR="0012519E">
        <w:t xml:space="preserve"> the subject of this PAR, is proposed to </w:t>
      </w:r>
      <w:r w:rsidR="0081684A">
        <w:t xml:space="preserve">be deferred </w:t>
      </w:r>
      <w:r w:rsidR="006A6BD4">
        <w:t xml:space="preserve">from 16 May 2025 </w:t>
      </w:r>
      <w:r w:rsidR="0081684A">
        <w:t xml:space="preserve">to </w:t>
      </w:r>
      <w:r w:rsidR="00E04A90">
        <w:t>15 September 2025</w:t>
      </w:r>
      <w:r w:rsidR="000065FB">
        <w:t xml:space="preserve"> with a backstop date of</w:t>
      </w:r>
      <w:r w:rsidR="00E04A90">
        <w:t xml:space="preserve"> </w:t>
      </w:r>
      <w:r w:rsidR="0081684A">
        <w:t>06 October 2025</w:t>
      </w:r>
      <w:r w:rsidR="00EF3102">
        <w:t xml:space="preserve"> (</w:t>
      </w:r>
      <w:r w:rsidR="00340CFF">
        <w:t>i.e., a deferral by up to 143 days</w:t>
      </w:r>
      <w:r w:rsidR="00EF3102">
        <w:t>)</w:t>
      </w:r>
      <w:r w:rsidR="0081684A">
        <w:t>.</w:t>
      </w:r>
    </w:p>
    <w:p w14:paraId="240E5EEE" w14:textId="5E6382CF" w:rsidR="00213076" w:rsidRDefault="00213076" w:rsidP="00213076">
      <w:pPr>
        <w:pStyle w:val="NumList1"/>
      </w:pPr>
      <w:r w:rsidRPr="00213076">
        <w:t>EDF has therefore produced</w:t>
      </w:r>
      <w:r>
        <w:t xml:space="preserve"> a safety case,</w:t>
      </w:r>
      <w:r w:rsidRPr="00213076">
        <w:t xml:space="preserve"> EC 375</w:t>
      </w:r>
      <w:r w:rsidR="00572595">
        <w:t>940</w:t>
      </w:r>
      <w:r w:rsidRPr="00213076">
        <w:t xml:space="preserve"> </w:t>
      </w:r>
      <w:r>
        <w:t>(ref.</w:t>
      </w:r>
      <w:sdt>
        <w:sdtPr>
          <w:id w:val="1950349229"/>
          <w:citation/>
        </w:sdtPr>
        <w:sdtEndPr/>
        <w:sdtContent>
          <w:r w:rsidR="00572595">
            <w:fldChar w:fldCharType="begin"/>
          </w:r>
          <w:r w:rsidR="00B02417">
            <w:instrText xml:space="preserve">CITATION EDF31 \l 2057 </w:instrText>
          </w:r>
          <w:r w:rsidR="00572595">
            <w:fldChar w:fldCharType="separate"/>
          </w:r>
          <w:r w:rsidR="0019521F">
            <w:rPr>
              <w:noProof/>
            </w:rPr>
            <w:t xml:space="preserve"> </w:t>
          </w:r>
          <w:r w:rsidR="0019521F" w:rsidRPr="0019521F">
            <w:rPr>
              <w:noProof/>
            </w:rPr>
            <w:t>[1]</w:t>
          </w:r>
          <w:r w:rsidR="00572595">
            <w:fldChar w:fldCharType="end"/>
          </w:r>
        </w:sdtContent>
      </w:sdt>
      <w:r>
        <w:t>),</w:t>
      </w:r>
      <w:r w:rsidRPr="00213076">
        <w:t xml:space="preserve"> which </w:t>
      </w:r>
      <w:r>
        <w:t>provides the</w:t>
      </w:r>
      <w:r w:rsidRPr="00213076">
        <w:t xml:space="preserve"> nuclear safety justification for</w:t>
      </w:r>
      <w:r>
        <w:t xml:space="preserve"> the proposed deferral of the H</w:t>
      </w:r>
      <w:r w:rsidR="00572595">
        <w:t>YA</w:t>
      </w:r>
      <w:r>
        <w:t xml:space="preserve"> R</w:t>
      </w:r>
      <w:r w:rsidR="00572595">
        <w:t>2</w:t>
      </w:r>
      <w:r>
        <w:t xml:space="preserve"> periodic shutdown</w:t>
      </w:r>
      <w:r w:rsidRPr="00213076">
        <w:t xml:space="preserve"> </w:t>
      </w:r>
      <w:r>
        <w:t xml:space="preserve">to no later than </w:t>
      </w:r>
      <w:r w:rsidR="00572595">
        <w:t>06 October</w:t>
      </w:r>
      <w:r w:rsidRPr="00213076">
        <w:t xml:space="preserve"> 2025</w:t>
      </w:r>
      <w:r>
        <w:t>.</w:t>
      </w:r>
    </w:p>
    <w:p w14:paraId="6394F409" w14:textId="51113230" w:rsidR="009C38EB" w:rsidRDefault="00213076" w:rsidP="00154872">
      <w:pPr>
        <w:pStyle w:val="NumList1"/>
      </w:pPr>
      <w:r w:rsidRPr="00213076">
        <w:t>EDF claims that EC 375</w:t>
      </w:r>
      <w:r w:rsidR="0094510D">
        <w:t>940</w:t>
      </w:r>
      <w:r w:rsidRPr="00213076">
        <w:t xml:space="preserve"> (ref.</w:t>
      </w:r>
      <w:sdt>
        <w:sdtPr>
          <w:id w:val="-2098933129"/>
          <w:citation/>
        </w:sdtPr>
        <w:sdtEndPr/>
        <w:sdtContent>
          <w:r w:rsidR="0094510D">
            <w:fldChar w:fldCharType="begin"/>
          </w:r>
          <w:r w:rsidR="00B02417">
            <w:instrText xml:space="preserve">CITATION EDF31 \l 2057 </w:instrText>
          </w:r>
          <w:r w:rsidR="0094510D">
            <w:fldChar w:fldCharType="separate"/>
          </w:r>
          <w:r w:rsidR="0019521F">
            <w:rPr>
              <w:noProof/>
            </w:rPr>
            <w:t xml:space="preserve"> </w:t>
          </w:r>
          <w:r w:rsidR="0019521F" w:rsidRPr="0019521F">
            <w:rPr>
              <w:noProof/>
            </w:rPr>
            <w:t>[1]</w:t>
          </w:r>
          <w:r w:rsidR="0094510D">
            <w:fldChar w:fldCharType="end"/>
          </w:r>
        </w:sdtContent>
      </w:sdt>
      <w:r w:rsidRPr="00213076">
        <w:t>)</w:t>
      </w:r>
      <w:r w:rsidR="009B5DC9" w:rsidRPr="00213076">
        <w:t xml:space="preserve"> has considered all of the potentially affected plant and safety cases to ensure that the proposed extension to the operating period will not result in a significant increase in nuclear safety risk.</w:t>
      </w:r>
    </w:p>
    <w:p w14:paraId="413FAFDF" w14:textId="20B531B1" w:rsidR="00B37C33" w:rsidRPr="006D17FF" w:rsidRDefault="006D17FF" w:rsidP="006D17FF">
      <w:pPr>
        <w:pStyle w:val="NumList1"/>
      </w:pPr>
      <w:r w:rsidRPr="006D17FF">
        <w:t xml:space="preserve">To reach a decision on the proposed deferral, ONR has carried out </w:t>
      </w:r>
      <w:r>
        <w:t xml:space="preserve">a </w:t>
      </w:r>
      <w:r w:rsidR="00BD4BC8">
        <w:t>risk</w:t>
      </w:r>
      <w:r w:rsidR="00A15224">
        <w:t>-</w:t>
      </w:r>
      <w:r w:rsidR="00BD4BC8">
        <w:t xml:space="preserve">informed </w:t>
      </w:r>
      <w:r>
        <w:t xml:space="preserve">targeted </w:t>
      </w:r>
      <w:r w:rsidR="00E068E7">
        <w:t>review</w:t>
      </w:r>
      <w:r w:rsidRPr="006D17FF">
        <w:t xml:space="preserve"> of EC 375</w:t>
      </w:r>
      <w:r w:rsidR="009C38EB">
        <w:t>940</w:t>
      </w:r>
      <w:r w:rsidRPr="006D17FF">
        <w:t xml:space="preserve"> (ref.</w:t>
      </w:r>
      <w:sdt>
        <w:sdtPr>
          <w:id w:val="-1523306610"/>
          <w:citation/>
        </w:sdtPr>
        <w:sdtEndPr/>
        <w:sdtContent>
          <w:r w:rsidR="009C38EB">
            <w:fldChar w:fldCharType="begin"/>
          </w:r>
          <w:r w:rsidR="00B02417">
            <w:instrText xml:space="preserve">CITATION EDF31 \l 2057 </w:instrText>
          </w:r>
          <w:r w:rsidR="009C38EB">
            <w:fldChar w:fldCharType="separate"/>
          </w:r>
          <w:r w:rsidR="0019521F">
            <w:rPr>
              <w:noProof/>
            </w:rPr>
            <w:t xml:space="preserve"> </w:t>
          </w:r>
          <w:r w:rsidR="0019521F" w:rsidRPr="0019521F">
            <w:rPr>
              <w:noProof/>
            </w:rPr>
            <w:t>[1]</w:t>
          </w:r>
          <w:r w:rsidR="009C38EB">
            <w:fldChar w:fldCharType="end"/>
          </w:r>
        </w:sdtContent>
      </w:sdt>
      <w:r w:rsidRPr="006D17FF">
        <w:t xml:space="preserve">). </w:t>
      </w:r>
      <w:r w:rsidR="00B77A94">
        <w:t xml:space="preserve">The findings of </w:t>
      </w:r>
      <w:r>
        <w:t xml:space="preserve">ONR’s </w:t>
      </w:r>
      <w:r w:rsidR="005911AE">
        <w:t>review</w:t>
      </w:r>
      <w:r>
        <w:t xml:space="preserve"> </w:t>
      </w:r>
      <w:r w:rsidR="00FC146A">
        <w:t>are</w:t>
      </w:r>
      <w:r w:rsidRPr="006D17FF">
        <w:t xml:space="preserve"> summarised in the following section of this PAR.</w:t>
      </w:r>
    </w:p>
    <w:p w14:paraId="4A4B131A" w14:textId="7C60D921" w:rsidR="0038766B" w:rsidRPr="0038766B" w:rsidRDefault="00385E75" w:rsidP="00410423">
      <w:pPr>
        <w:pStyle w:val="Heading1"/>
      </w:pPr>
      <w:bookmarkStart w:id="7" w:name="_Toc200634991"/>
      <w:r>
        <w:t>Assessment and inspection work carried out by ONR in consideration of this request</w:t>
      </w:r>
      <w:bookmarkEnd w:id="7"/>
    </w:p>
    <w:p w14:paraId="510F7D81" w14:textId="2F648F93" w:rsidR="000D7488" w:rsidRDefault="00D85843" w:rsidP="00A84488">
      <w:pPr>
        <w:pStyle w:val="NumList1"/>
      </w:pPr>
      <w:r>
        <w:t xml:space="preserve">As stated above, </w:t>
      </w:r>
      <w:r w:rsidR="005F2C80">
        <w:t>t</w:t>
      </w:r>
      <w:r w:rsidRPr="00D85843">
        <w:t>his request for extending the operating period of H</w:t>
      </w:r>
      <w:r w:rsidR="005F2C80">
        <w:t>YA R</w:t>
      </w:r>
      <w:r w:rsidRPr="00D85843">
        <w:t>2 follows similar requests made for H</w:t>
      </w:r>
      <w:r w:rsidR="005F2C80">
        <w:t>YB</w:t>
      </w:r>
      <w:r w:rsidRPr="00D85843">
        <w:t xml:space="preserve"> R7 and H</w:t>
      </w:r>
      <w:r w:rsidR="005F2C80">
        <w:t>RA</w:t>
      </w:r>
      <w:r w:rsidRPr="00D85843">
        <w:t xml:space="preserve"> R1, which were assessed and permissioned by ONR without any significant findings or issues</w:t>
      </w:r>
      <w:r w:rsidR="00B43E61">
        <w:t xml:space="preserve">, see </w:t>
      </w:r>
      <w:r w:rsidR="001C6CD8">
        <w:t xml:space="preserve">permissioning records </w:t>
      </w:r>
      <w:r w:rsidR="00B43E61" w:rsidRPr="00B43E61">
        <w:t>PR-01764</w:t>
      </w:r>
      <w:r w:rsidR="000D7488">
        <w:t xml:space="preserve"> and </w:t>
      </w:r>
      <w:r w:rsidR="000D7488" w:rsidRPr="000D7488">
        <w:t>PR-01907</w:t>
      </w:r>
      <w:r w:rsidR="000D7488">
        <w:t>, respectively</w:t>
      </w:r>
      <w:r w:rsidRPr="00D85843">
        <w:t xml:space="preserve">. This gives confidence in EDF’s process and quality control for justifying these </w:t>
      </w:r>
      <w:r w:rsidR="005F2C80">
        <w:t xml:space="preserve">short </w:t>
      </w:r>
      <w:r w:rsidRPr="00D85843">
        <w:t xml:space="preserve">deferrals. </w:t>
      </w:r>
    </w:p>
    <w:p w14:paraId="3F21B0FA" w14:textId="6B068161" w:rsidR="0080136F" w:rsidRDefault="00D85843" w:rsidP="00A84488">
      <w:pPr>
        <w:pStyle w:val="NumList1"/>
      </w:pPr>
      <w:r>
        <w:t>ONR’s policy on risk</w:t>
      </w:r>
      <w:r w:rsidR="00A15224">
        <w:t>-</w:t>
      </w:r>
      <w:r>
        <w:t xml:space="preserve">informed and targeted engagements (RITE) places </w:t>
      </w:r>
      <w:r w:rsidR="00B9471C">
        <w:t>an</w:t>
      </w:r>
      <w:r>
        <w:t xml:space="preserve"> expectation</w:t>
      </w:r>
      <w:r w:rsidR="00B9471C">
        <w:t xml:space="preserve"> on ONR</w:t>
      </w:r>
      <w:r w:rsidR="004242F3">
        <w:t>’s inspectors</w:t>
      </w:r>
      <w:r>
        <w:t xml:space="preserve"> to be led by available intelligence</w:t>
      </w:r>
      <w:r w:rsidR="003E640F">
        <w:t xml:space="preserve"> </w:t>
      </w:r>
      <w:r w:rsidR="000A015E">
        <w:t xml:space="preserve">and to </w:t>
      </w:r>
      <w:r w:rsidR="003E640F">
        <w:t xml:space="preserve">target </w:t>
      </w:r>
      <w:r w:rsidR="00600915">
        <w:t>their</w:t>
      </w:r>
      <w:r w:rsidR="003E640F">
        <w:t xml:space="preserve"> </w:t>
      </w:r>
      <w:r w:rsidR="00B9471C">
        <w:t>activities</w:t>
      </w:r>
      <w:r w:rsidR="00884D47">
        <w:t xml:space="preserve"> at </w:t>
      </w:r>
      <w:r w:rsidR="00A15224">
        <w:t>high-risk</w:t>
      </w:r>
      <w:r w:rsidR="00884D47">
        <w:t xml:space="preserve"> areas</w:t>
      </w:r>
      <w:r w:rsidR="00DA4B03">
        <w:t>. Therefore,</w:t>
      </w:r>
      <w:r>
        <w:t xml:space="preserve"> </w:t>
      </w:r>
      <w:r w:rsidR="00C26D52">
        <w:t>ONR’s permissioning strategy</w:t>
      </w:r>
      <w:r w:rsidR="00B87D8F">
        <w:t xml:space="preserve"> for the proposed deferral</w:t>
      </w:r>
      <w:r w:rsidR="00370EE0">
        <w:t>,</w:t>
      </w:r>
      <w:r w:rsidR="00C26D52">
        <w:t xml:space="preserve"> </w:t>
      </w:r>
      <w:r w:rsidR="00370EE0">
        <w:t>as recorded in</w:t>
      </w:r>
      <w:r w:rsidR="00600915">
        <w:t xml:space="preserve"> permissioning record</w:t>
      </w:r>
      <w:r w:rsidR="00370EE0">
        <w:t xml:space="preserve"> PR-02007,</w:t>
      </w:r>
      <w:r w:rsidR="000136E8">
        <w:t xml:space="preserve"> </w:t>
      </w:r>
      <w:r w:rsidR="00DA4B03">
        <w:t>wa</w:t>
      </w:r>
      <w:r w:rsidR="00975356">
        <w:t xml:space="preserve">s </w:t>
      </w:r>
      <w:r w:rsidR="00103BC3">
        <w:t xml:space="preserve">developed </w:t>
      </w:r>
      <w:r w:rsidR="009472FB">
        <w:t xml:space="preserve">in line with </w:t>
      </w:r>
      <w:r w:rsidR="00EE76E8">
        <w:t xml:space="preserve">the </w:t>
      </w:r>
      <w:r w:rsidR="009472FB">
        <w:t xml:space="preserve">RITE </w:t>
      </w:r>
      <w:r w:rsidR="00DB5A96">
        <w:t>principles</w:t>
      </w:r>
      <w:r w:rsidR="009472FB">
        <w:t xml:space="preserve">. </w:t>
      </w:r>
    </w:p>
    <w:p w14:paraId="5D586E37" w14:textId="02CB1062" w:rsidR="00957DC2" w:rsidRPr="0006639C" w:rsidRDefault="00AD4702" w:rsidP="00A84488">
      <w:pPr>
        <w:pStyle w:val="NumList1"/>
      </w:pPr>
      <w:r>
        <w:t>I</w:t>
      </w:r>
      <w:r w:rsidR="00957DC2" w:rsidRPr="00256086">
        <w:t xml:space="preserve">n accordance with the regulatory permissioning </w:t>
      </w:r>
      <w:r w:rsidR="00A84488" w:rsidRPr="00256086">
        <w:t>plan produced for assessing the deferral submission recorded in PR-</w:t>
      </w:r>
      <w:r w:rsidR="006E3DE8" w:rsidRPr="00256086">
        <w:t>02007</w:t>
      </w:r>
      <w:r w:rsidR="00957DC2" w:rsidRPr="00256086">
        <w:t xml:space="preserve">, </w:t>
      </w:r>
      <w:r w:rsidR="00A84488" w:rsidRPr="00256086">
        <w:t xml:space="preserve">ONR has </w:t>
      </w:r>
      <w:r w:rsidR="00A84488" w:rsidRPr="0006639C">
        <w:t>carried out the following specialist reviews:</w:t>
      </w:r>
    </w:p>
    <w:p w14:paraId="1BE05803" w14:textId="1FA20846" w:rsidR="00A84488" w:rsidRPr="0006639C" w:rsidRDefault="00A84488" w:rsidP="00A84488">
      <w:pPr>
        <w:pStyle w:val="Bulletlist1"/>
      </w:pPr>
      <w:bookmarkStart w:id="8" w:name="_Hlk184988826"/>
      <w:r w:rsidRPr="0006639C">
        <w:t xml:space="preserve">Graphite </w:t>
      </w:r>
      <w:r w:rsidR="005665FC" w:rsidRPr="0006639C">
        <w:t>structural i</w:t>
      </w:r>
      <w:r w:rsidRPr="0006639C">
        <w:t>ntegrity</w:t>
      </w:r>
      <w:r w:rsidR="005665FC" w:rsidRPr="0006639C">
        <w:t xml:space="preserve"> (ref. </w:t>
      </w:r>
      <w:sdt>
        <w:sdtPr>
          <w:id w:val="407580907"/>
          <w:citation/>
        </w:sdtPr>
        <w:sdtEndPr/>
        <w:sdtContent>
          <w:r w:rsidR="00542784">
            <w:fldChar w:fldCharType="begin"/>
          </w:r>
          <w:r w:rsidR="00F673E4">
            <w:instrText xml:space="preserve">CITATION ONR45 \l 2057 </w:instrText>
          </w:r>
          <w:r w:rsidR="00542784">
            <w:fldChar w:fldCharType="separate"/>
          </w:r>
          <w:r w:rsidR="0019521F" w:rsidRPr="0019521F">
            <w:rPr>
              <w:noProof/>
            </w:rPr>
            <w:t>[2]</w:t>
          </w:r>
          <w:r w:rsidR="00542784">
            <w:fldChar w:fldCharType="end"/>
          </w:r>
        </w:sdtContent>
      </w:sdt>
      <w:r w:rsidR="005665FC" w:rsidRPr="0006639C">
        <w:t>)</w:t>
      </w:r>
    </w:p>
    <w:p w14:paraId="089D2FBA" w14:textId="568DAB8B" w:rsidR="00A84488" w:rsidRPr="0006639C" w:rsidRDefault="00A84488" w:rsidP="00A84488">
      <w:pPr>
        <w:pStyle w:val="Bulletlist1"/>
      </w:pPr>
      <w:r w:rsidRPr="0006639C">
        <w:t>S</w:t>
      </w:r>
      <w:r w:rsidR="00DE59CB" w:rsidRPr="0006639C">
        <w:t>teel s</w:t>
      </w:r>
      <w:r w:rsidRPr="0006639C">
        <w:t>tructural integrity</w:t>
      </w:r>
      <w:r w:rsidR="005665FC" w:rsidRPr="0006639C">
        <w:t xml:space="preserve"> (ref.</w:t>
      </w:r>
      <w:r w:rsidR="0006639C">
        <w:t xml:space="preserve"> </w:t>
      </w:r>
      <w:sdt>
        <w:sdtPr>
          <w:id w:val="793643285"/>
          <w:citation/>
        </w:sdtPr>
        <w:sdtEndPr/>
        <w:sdtContent>
          <w:r w:rsidR="00CA6DB6">
            <w:fldChar w:fldCharType="begin"/>
          </w:r>
          <w:r w:rsidR="00F673E4">
            <w:instrText xml:space="preserve">CITATION ONR46 \l 2057 </w:instrText>
          </w:r>
          <w:r w:rsidR="00CA6DB6">
            <w:fldChar w:fldCharType="separate"/>
          </w:r>
          <w:r w:rsidR="0019521F" w:rsidRPr="0019521F">
            <w:rPr>
              <w:noProof/>
            </w:rPr>
            <w:t>[3]</w:t>
          </w:r>
          <w:r w:rsidR="00CA6DB6">
            <w:fldChar w:fldCharType="end"/>
          </w:r>
        </w:sdtContent>
      </w:sdt>
      <w:r w:rsidR="005665FC" w:rsidRPr="0006639C">
        <w:t>)</w:t>
      </w:r>
    </w:p>
    <w:p w14:paraId="113CB4BC" w14:textId="1651AA89" w:rsidR="00A84488" w:rsidRPr="0006639C" w:rsidRDefault="00A84488" w:rsidP="00A84488">
      <w:pPr>
        <w:pStyle w:val="Bulletlist1"/>
      </w:pPr>
      <w:r w:rsidRPr="0006639C">
        <w:lastRenderedPageBreak/>
        <w:t>Electrical engineering</w:t>
      </w:r>
      <w:r w:rsidR="005665FC" w:rsidRPr="0006639C">
        <w:t xml:space="preserve"> (ref.</w:t>
      </w:r>
      <w:r w:rsidR="0006639C">
        <w:t xml:space="preserve"> </w:t>
      </w:r>
      <w:sdt>
        <w:sdtPr>
          <w:id w:val="1136831802"/>
          <w:citation/>
        </w:sdtPr>
        <w:sdtEndPr/>
        <w:sdtContent>
          <w:r w:rsidR="00B33E1A">
            <w:fldChar w:fldCharType="begin"/>
          </w:r>
          <w:r w:rsidR="002439CF">
            <w:instrText xml:space="preserve">CITATION ONR53 \l 2057 </w:instrText>
          </w:r>
          <w:r w:rsidR="00B33E1A">
            <w:fldChar w:fldCharType="separate"/>
          </w:r>
          <w:r w:rsidR="0019521F" w:rsidRPr="0019521F">
            <w:rPr>
              <w:noProof/>
            </w:rPr>
            <w:t>[4]</w:t>
          </w:r>
          <w:r w:rsidR="00B33E1A">
            <w:fldChar w:fldCharType="end"/>
          </w:r>
        </w:sdtContent>
      </w:sdt>
      <w:r w:rsidR="005665FC" w:rsidRPr="0006639C">
        <w:t>)</w:t>
      </w:r>
    </w:p>
    <w:p w14:paraId="60EE52AF" w14:textId="6647E019" w:rsidR="00A84488" w:rsidRPr="0006639C" w:rsidRDefault="00A84488" w:rsidP="00A84488">
      <w:pPr>
        <w:pStyle w:val="Bulletlist1"/>
      </w:pPr>
      <w:r w:rsidRPr="0006639C">
        <w:t>Control and instrumentation</w:t>
      </w:r>
      <w:r w:rsidR="005665FC" w:rsidRPr="0006639C">
        <w:t xml:space="preserve"> </w:t>
      </w:r>
      <w:r w:rsidR="00507DFD" w:rsidRPr="0006639C">
        <w:t xml:space="preserve">(C&amp;I) </w:t>
      </w:r>
      <w:r w:rsidR="005665FC" w:rsidRPr="0006639C">
        <w:t>(ref.</w:t>
      </w:r>
      <w:r w:rsidR="0006639C">
        <w:t xml:space="preserve"> </w:t>
      </w:r>
      <w:sdt>
        <w:sdtPr>
          <w:id w:val="2131205053"/>
          <w:citation/>
        </w:sdtPr>
        <w:sdtEndPr/>
        <w:sdtContent>
          <w:r w:rsidR="00E70CD4">
            <w:fldChar w:fldCharType="begin"/>
          </w:r>
          <w:r w:rsidR="006176C3">
            <w:instrText xml:space="preserve">CITATION ONR50 \l 2057 </w:instrText>
          </w:r>
          <w:r w:rsidR="00E70CD4">
            <w:fldChar w:fldCharType="separate"/>
          </w:r>
          <w:r w:rsidR="0019521F" w:rsidRPr="0019521F">
            <w:rPr>
              <w:noProof/>
            </w:rPr>
            <w:t>[5]</w:t>
          </w:r>
          <w:r w:rsidR="00E70CD4">
            <w:fldChar w:fldCharType="end"/>
          </w:r>
        </w:sdtContent>
      </w:sdt>
      <w:r w:rsidR="005665FC" w:rsidRPr="0006639C">
        <w:t>)</w:t>
      </w:r>
    </w:p>
    <w:p w14:paraId="31E6DADE" w14:textId="7BD2FC25" w:rsidR="00A84488" w:rsidRPr="0006639C" w:rsidRDefault="00A84488" w:rsidP="00A84488">
      <w:pPr>
        <w:pStyle w:val="Bulletlist1"/>
      </w:pPr>
      <w:r w:rsidRPr="0006639C">
        <w:t>Mechanical engineering</w:t>
      </w:r>
      <w:r w:rsidR="005665FC" w:rsidRPr="0006639C">
        <w:t xml:space="preserve"> (ref.</w:t>
      </w:r>
      <w:r w:rsidR="0006639C">
        <w:t xml:space="preserve"> </w:t>
      </w:r>
      <w:sdt>
        <w:sdtPr>
          <w:id w:val="-853112401"/>
          <w:citation/>
        </w:sdtPr>
        <w:sdtEndPr/>
        <w:sdtContent>
          <w:r w:rsidR="00A1399C">
            <w:fldChar w:fldCharType="begin"/>
          </w:r>
          <w:r w:rsidR="00E5383E">
            <w:instrText xml:space="preserve">CITATION ONR51 \l 2057 </w:instrText>
          </w:r>
          <w:r w:rsidR="00A1399C">
            <w:fldChar w:fldCharType="separate"/>
          </w:r>
          <w:r w:rsidR="0019521F" w:rsidRPr="0019521F">
            <w:rPr>
              <w:noProof/>
            </w:rPr>
            <w:t>[6]</w:t>
          </w:r>
          <w:r w:rsidR="00A1399C">
            <w:fldChar w:fldCharType="end"/>
          </w:r>
        </w:sdtContent>
      </w:sdt>
      <w:r w:rsidR="005665FC" w:rsidRPr="0006639C">
        <w:t>)</w:t>
      </w:r>
    </w:p>
    <w:p w14:paraId="00674195" w14:textId="529E310C" w:rsidR="00A84488" w:rsidRPr="0006639C" w:rsidRDefault="00A84488" w:rsidP="00A84488">
      <w:pPr>
        <w:pStyle w:val="Bulletlist1"/>
      </w:pPr>
      <w:r w:rsidRPr="0006639C">
        <w:t>Civil engineering</w:t>
      </w:r>
      <w:r w:rsidR="005665FC" w:rsidRPr="0006639C">
        <w:t xml:space="preserve"> review (ref.</w:t>
      </w:r>
      <w:r w:rsidR="0006639C">
        <w:t xml:space="preserve"> </w:t>
      </w:r>
      <w:sdt>
        <w:sdtPr>
          <w:id w:val="-1764600546"/>
          <w:citation/>
        </w:sdtPr>
        <w:sdtEndPr/>
        <w:sdtContent>
          <w:r w:rsidR="00B33E1A">
            <w:fldChar w:fldCharType="begin"/>
          </w:r>
          <w:r w:rsidR="007F0217">
            <w:instrText xml:space="preserve">CITATION ONR52 \l 2057 </w:instrText>
          </w:r>
          <w:r w:rsidR="00B33E1A">
            <w:fldChar w:fldCharType="separate"/>
          </w:r>
          <w:r w:rsidR="0019521F" w:rsidRPr="0019521F">
            <w:rPr>
              <w:noProof/>
            </w:rPr>
            <w:t>[7]</w:t>
          </w:r>
          <w:r w:rsidR="00B33E1A">
            <w:fldChar w:fldCharType="end"/>
          </w:r>
        </w:sdtContent>
      </w:sdt>
      <w:r w:rsidR="005665FC" w:rsidRPr="0006639C">
        <w:t>)</w:t>
      </w:r>
    </w:p>
    <w:p w14:paraId="456D0C6C" w14:textId="2E107A96" w:rsidR="00A84488" w:rsidRPr="0006639C" w:rsidRDefault="009F5D4F" w:rsidP="00A84488">
      <w:pPr>
        <w:pStyle w:val="Bulletlist1"/>
      </w:pPr>
      <w:r w:rsidRPr="0006639C">
        <w:t>P</w:t>
      </w:r>
      <w:r w:rsidR="00DD058A" w:rsidRPr="0006639C">
        <w:t>robabilistic safety analysis (</w:t>
      </w:r>
      <w:r w:rsidR="00A84488" w:rsidRPr="0006639C">
        <w:t>PSA</w:t>
      </w:r>
      <w:r w:rsidR="00DD058A" w:rsidRPr="0006639C">
        <w:t>)</w:t>
      </w:r>
      <w:r w:rsidR="005665FC" w:rsidRPr="0006639C">
        <w:t xml:space="preserve"> (ref.</w:t>
      </w:r>
      <w:sdt>
        <w:sdtPr>
          <w:id w:val="-775792434"/>
          <w:citation/>
        </w:sdtPr>
        <w:sdtEndPr/>
        <w:sdtContent>
          <w:r w:rsidR="00601F57">
            <w:fldChar w:fldCharType="begin"/>
          </w:r>
          <w:r w:rsidR="00601F57">
            <w:instrText xml:space="preserve"> CITATION ONR47 \l 2057 </w:instrText>
          </w:r>
          <w:r w:rsidR="00601F57">
            <w:fldChar w:fldCharType="separate"/>
          </w:r>
          <w:r w:rsidR="0019521F">
            <w:rPr>
              <w:noProof/>
            </w:rPr>
            <w:t xml:space="preserve"> </w:t>
          </w:r>
          <w:r w:rsidR="0019521F" w:rsidRPr="0019521F">
            <w:rPr>
              <w:noProof/>
            </w:rPr>
            <w:t>[8]</w:t>
          </w:r>
          <w:r w:rsidR="00601F57">
            <w:fldChar w:fldCharType="end"/>
          </w:r>
        </w:sdtContent>
      </w:sdt>
      <w:r w:rsidR="005665FC" w:rsidRPr="0006639C">
        <w:t>)</w:t>
      </w:r>
    </w:p>
    <w:bookmarkEnd w:id="8"/>
    <w:p w14:paraId="56A51124" w14:textId="38075678" w:rsidR="000F617C" w:rsidRPr="00B81C5D" w:rsidRDefault="00957DC2" w:rsidP="00A84488">
      <w:pPr>
        <w:pStyle w:val="NumList1"/>
      </w:pPr>
      <w:r w:rsidRPr="00B81C5D">
        <w:t xml:space="preserve">The following sections provide summaries of the </w:t>
      </w:r>
      <w:r w:rsidR="005665FC" w:rsidRPr="00B81C5D">
        <w:t xml:space="preserve">findings of the review work </w:t>
      </w:r>
      <w:r w:rsidRPr="00B81C5D">
        <w:t>for each discipline.</w:t>
      </w:r>
    </w:p>
    <w:p w14:paraId="12F7E4FB" w14:textId="02858259" w:rsidR="005665FC" w:rsidRDefault="00231423" w:rsidP="00231423">
      <w:pPr>
        <w:pStyle w:val="Heading2"/>
      </w:pPr>
      <w:bookmarkStart w:id="9" w:name="_Toc200634992"/>
      <w:r>
        <w:t>Graphite structural integrity</w:t>
      </w:r>
      <w:bookmarkEnd w:id="9"/>
    </w:p>
    <w:p w14:paraId="20DB409B" w14:textId="31EC2D3D" w:rsidR="00231423" w:rsidRPr="00684451" w:rsidRDefault="00C81A97" w:rsidP="00231423">
      <w:pPr>
        <w:pStyle w:val="NumList1"/>
      </w:pPr>
      <w:r w:rsidRPr="00684451">
        <w:t xml:space="preserve">Ref. </w:t>
      </w:r>
      <w:sdt>
        <w:sdtPr>
          <w:id w:val="1519660587"/>
          <w:citation/>
        </w:sdtPr>
        <w:sdtEndPr/>
        <w:sdtContent>
          <w:r w:rsidR="00AD22D7" w:rsidRPr="00684451">
            <w:fldChar w:fldCharType="begin"/>
          </w:r>
          <w:r w:rsidR="00AD22D7" w:rsidRPr="00684451">
            <w:instrText xml:space="preserve"> CITATION ONR45 \l 2057 </w:instrText>
          </w:r>
          <w:r w:rsidR="00AD22D7" w:rsidRPr="00684451">
            <w:fldChar w:fldCharType="separate"/>
          </w:r>
          <w:r w:rsidR="0019521F" w:rsidRPr="0019521F">
            <w:rPr>
              <w:noProof/>
            </w:rPr>
            <w:t>[2]</w:t>
          </w:r>
          <w:r w:rsidR="00AD22D7" w:rsidRPr="00684451">
            <w:fldChar w:fldCharType="end"/>
          </w:r>
        </w:sdtContent>
      </w:sdt>
      <w:r w:rsidR="002B0A14" w:rsidRPr="00684451">
        <w:t xml:space="preserve"> </w:t>
      </w:r>
      <w:r w:rsidRPr="00684451">
        <w:t xml:space="preserve">reports the findings of the graphite structural integrity review of </w:t>
      </w:r>
      <w:r w:rsidR="003D3C5F">
        <w:t>EDF’s</w:t>
      </w:r>
      <w:r w:rsidRPr="00684451">
        <w:t xml:space="preserve"> justification to extend the operating period of H</w:t>
      </w:r>
      <w:r w:rsidR="00187CEF" w:rsidRPr="00684451">
        <w:t>YA</w:t>
      </w:r>
      <w:r w:rsidRPr="00684451">
        <w:t xml:space="preserve"> R</w:t>
      </w:r>
      <w:r w:rsidR="00187CEF" w:rsidRPr="00684451">
        <w:t>2</w:t>
      </w:r>
      <w:r w:rsidRPr="00684451">
        <w:t xml:space="preserve"> to </w:t>
      </w:r>
      <w:r w:rsidR="00187CEF" w:rsidRPr="00684451">
        <w:t>06 October</w:t>
      </w:r>
      <w:r w:rsidRPr="00684451">
        <w:t xml:space="preserve"> 2025.</w:t>
      </w:r>
    </w:p>
    <w:p w14:paraId="4DCCE712" w14:textId="27B4F8D2" w:rsidR="00C81A97" w:rsidRPr="00684451" w:rsidRDefault="00C81A97" w:rsidP="00231423">
      <w:pPr>
        <w:pStyle w:val="NumList1"/>
      </w:pPr>
      <w:r w:rsidRPr="00684451">
        <w:t xml:space="preserve">The specialist inspector states that the accumulated operating period since the last statutory outage at the proposed deferred periodic shutdown date of </w:t>
      </w:r>
      <w:r w:rsidR="000E6618" w:rsidRPr="00684451">
        <w:t>October</w:t>
      </w:r>
      <w:r w:rsidRPr="00684451">
        <w:t xml:space="preserve"> 2025, in terms of core burn up, is less than it would</w:t>
      </w:r>
      <w:r w:rsidR="00EE314C" w:rsidRPr="00684451">
        <w:t xml:space="preserve"> have</w:t>
      </w:r>
      <w:r w:rsidRPr="00684451">
        <w:t xml:space="preserve"> be</w:t>
      </w:r>
      <w:r w:rsidR="00EE314C" w:rsidRPr="00684451">
        <w:t>en</w:t>
      </w:r>
      <w:r w:rsidRPr="00684451">
        <w:t xml:space="preserve"> after </w:t>
      </w:r>
      <w:r w:rsidR="00A15224">
        <w:t>three</w:t>
      </w:r>
      <w:r w:rsidR="00A15224" w:rsidRPr="00684451">
        <w:t xml:space="preserve"> </w:t>
      </w:r>
      <w:r w:rsidRPr="00684451">
        <w:t>calendar years at full power. This is due to the refuelling and core inspection outages that took place over this period.</w:t>
      </w:r>
    </w:p>
    <w:p w14:paraId="535292AA" w14:textId="3568EEEC" w:rsidR="00C81A97" w:rsidRPr="00684451" w:rsidRDefault="00C81A97" w:rsidP="00231423">
      <w:pPr>
        <w:pStyle w:val="NumList1"/>
      </w:pPr>
      <w:r w:rsidRPr="00684451">
        <w:t xml:space="preserve">The specialist inspector also notes that </w:t>
      </w:r>
      <w:r w:rsidR="00EA795B" w:rsidRPr="00684451">
        <w:t xml:space="preserve">the </w:t>
      </w:r>
      <w:r w:rsidRPr="00684451">
        <w:t>graphite core</w:t>
      </w:r>
      <w:r w:rsidR="00EA795B" w:rsidRPr="00684451">
        <w:t xml:space="preserve"> </w:t>
      </w:r>
      <w:r w:rsidRPr="00684451">
        <w:t>of H</w:t>
      </w:r>
      <w:r w:rsidR="00895186" w:rsidRPr="00684451">
        <w:t>Y</w:t>
      </w:r>
      <w:r w:rsidRPr="00684451">
        <w:t>A R</w:t>
      </w:r>
      <w:r w:rsidR="00895186" w:rsidRPr="00684451">
        <w:t>2</w:t>
      </w:r>
      <w:r w:rsidRPr="00684451">
        <w:t xml:space="preserve"> will be inspected in </w:t>
      </w:r>
      <w:r w:rsidR="00104141" w:rsidRPr="00684451">
        <w:t>April</w:t>
      </w:r>
      <w:r w:rsidRPr="00684451">
        <w:t>/</w:t>
      </w:r>
      <w:r w:rsidR="00104141" w:rsidRPr="00684451">
        <w:t>May</w:t>
      </w:r>
      <w:r w:rsidRPr="00684451">
        <w:t xml:space="preserve"> 202</w:t>
      </w:r>
      <w:r w:rsidR="00104141" w:rsidRPr="00684451">
        <w:t>5</w:t>
      </w:r>
      <w:r w:rsidRPr="00684451">
        <w:t xml:space="preserve"> ahead of the proposed deferred date for the periodic shutdown. </w:t>
      </w:r>
      <w:r w:rsidR="00EA795B" w:rsidRPr="00684451">
        <w:t xml:space="preserve">This will provide </w:t>
      </w:r>
      <w:r w:rsidR="00B71BC7">
        <w:t xml:space="preserve">updated </w:t>
      </w:r>
      <w:r w:rsidR="00EA795B" w:rsidRPr="00684451">
        <w:t xml:space="preserve">information on the core condition in terms of cracking of fuel bricks. It is worth noting that </w:t>
      </w:r>
      <w:r w:rsidR="002376EE" w:rsidRPr="00684451">
        <w:t>the</w:t>
      </w:r>
      <w:r w:rsidR="0043344F" w:rsidRPr="00684451">
        <w:t xml:space="preserve"> level of</w:t>
      </w:r>
      <w:r w:rsidR="00EA795B" w:rsidRPr="00684451">
        <w:t xml:space="preserve"> keyway root crack</w:t>
      </w:r>
      <w:r w:rsidR="0043344F" w:rsidRPr="00684451">
        <w:t>ing</w:t>
      </w:r>
      <w:r w:rsidR="00EA795B" w:rsidRPr="00684451">
        <w:t xml:space="preserve"> </w:t>
      </w:r>
      <w:r w:rsidR="00494B2C" w:rsidRPr="00684451">
        <w:t xml:space="preserve">that </w:t>
      </w:r>
      <w:r w:rsidR="00EA795B" w:rsidRPr="00684451">
        <w:t>have been observed in the graphite cores of the H</w:t>
      </w:r>
      <w:r w:rsidR="00A755DA" w:rsidRPr="00684451">
        <w:t>Y</w:t>
      </w:r>
      <w:r w:rsidR="00EA795B" w:rsidRPr="00684451">
        <w:t>A reactors</w:t>
      </w:r>
      <w:r w:rsidR="00494B2C" w:rsidRPr="00684451">
        <w:t xml:space="preserve"> is very low</w:t>
      </w:r>
      <w:r w:rsidR="00EA795B" w:rsidRPr="00684451">
        <w:t>.</w:t>
      </w:r>
    </w:p>
    <w:p w14:paraId="13BD9DEF" w14:textId="1FE77DC3" w:rsidR="00584C35" w:rsidRPr="00684451" w:rsidRDefault="00584C35" w:rsidP="00584C35">
      <w:pPr>
        <w:pStyle w:val="NumList1"/>
      </w:pPr>
      <w:bookmarkStart w:id="10" w:name="_Hlk196385574"/>
      <w:r w:rsidRPr="00684451">
        <w:t xml:space="preserve">Overall, the specialist inspector is content with the proposed deferral of HYA R2 periodic shutdown to 06 October 2025. Therefore, the specialist inspector has </w:t>
      </w:r>
      <w:r w:rsidR="00036556">
        <w:t>no objection</w:t>
      </w:r>
      <w:r w:rsidRPr="00684451">
        <w:t xml:space="preserve">, from a graphite structural integrity perspective, </w:t>
      </w:r>
      <w:r w:rsidR="00036556">
        <w:t>to</w:t>
      </w:r>
      <w:r w:rsidRPr="00684451">
        <w:t xml:space="preserve"> agree</w:t>
      </w:r>
      <w:r w:rsidR="00036556">
        <w:t>ing</w:t>
      </w:r>
      <w:r w:rsidRPr="00684451">
        <w:t xml:space="preserve"> to EDF’s proposal for deferring the HYA R2 periodic shutdown to 06 October 2025.</w:t>
      </w:r>
    </w:p>
    <w:p w14:paraId="10E4CA9D" w14:textId="7BF3740B" w:rsidR="00B71631" w:rsidRPr="00B71631" w:rsidRDefault="00B71631" w:rsidP="00B71631">
      <w:pPr>
        <w:pStyle w:val="Heading2"/>
      </w:pPr>
      <w:bookmarkStart w:id="11" w:name="_Toc200634993"/>
      <w:bookmarkEnd w:id="10"/>
      <w:r w:rsidRPr="00B71631">
        <w:t>S</w:t>
      </w:r>
      <w:r w:rsidR="00DE59CB">
        <w:t>teel s</w:t>
      </w:r>
      <w:r w:rsidRPr="00B71631">
        <w:t>tructural integrity</w:t>
      </w:r>
      <w:bookmarkEnd w:id="11"/>
      <w:r w:rsidRPr="00B71631">
        <w:t xml:space="preserve"> </w:t>
      </w:r>
    </w:p>
    <w:p w14:paraId="1135719E" w14:textId="4E9FFB98" w:rsidR="00DE59CB" w:rsidRPr="00407BC2" w:rsidRDefault="00DE59CB" w:rsidP="00DE59CB">
      <w:pPr>
        <w:pStyle w:val="NumList1"/>
      </w:pPr>
      <w:r w:rsidRPr="00407BC2">
        <w:t xml:space="preserve">Ref. </w:t>
      </w:r>
      <w:sdt>
        <w:sdtPr>
          <w:id w:val="-880240767"/>
          <w:citation/>
        </w:sdtPr>
        <w:sdtEndPr/>
        <w:sdtContent>
          <w:r w:rsidR="00407BC2" w:rsidRPr="00407BC2">
            <w:fldChar w:fldCharType="begin"/>
          </w:r>
          <w:r w:rsidR="00407BC2" w:rsidRPr="00407BC2">
            <w:instrText xml:space="preserve"> CITATION ONR46 \l 2057 </w:instrText>
          </w:r>
          <w:r w:rsidR="00407BC2" w:rsidRPr="00407BC2">
            <w:fldChar w:fldCharType="separate"/>
          </w:r>
          <w:r w:rsidR="0019521F" w:rsidRPr="0019521F">
            <w:rPr>
              <w:noProof/>
            </w:rPr>
            <w:t>[3]</w:t>
          </w:r>
          <w:r w:rsidR="00407BC2" w:rsidRPr="00407BC2">
            <w:fldChar w:fldCharType="end"/>
          </w:r>
        </w:sdtContent>
      </w:sdt>
      <w:r w:rsidRPr="00407BC2">
        <w:t xml:space="preserve"> reports the findings of the steel structural integrity </w:t>
      </w:r>
      <w:r w:rsidR="00407BC2" w:rsidRPr="00407BC2">
        <w:t>review</w:t>
      </w:r>
      <w:r w:rsidRPr="00407BC2">
        <w:t xml:space="preserve"> of </w:t>
      </w:r>
      <w:r w:rsidR="003D3C5F">
        <w:t>EDF’s</w:t>
      </w:r>
      <w:r w:rsidRPr="00407BC2">
        <w:t xml:space="preserve"> justification to extend the operating period of H</w:t>
      </w:r>
      <w:r w:rsidR="00407BC2" w:rsidRPr="00407BC2">
        <w:t>Y</w:t>
      </w:r>
      <w:r w:rsidRPr="00407BC2">
        <w:t>A R</w:t>
      </w:r>
      <w:r w:rsidR="00407BC2" w:rsidRPr="00407BC2">
        <w:t>2</w:t>
      </w:r>
      <w:r w:rsidRPr="00407BC2">
        <w:t xml:space="preserve"> to </w:t>
      </w:r>
      <w:r w:rsidR="00407BC2" w:rsidRPr="00407BC2">
        <w:t>06 October</w:t>
      </w:r>
      <w:r w:rsidRPr="00407BC2">
        <w:t xml:space="preserve"> 2025.</w:t>
      </w:r>
    </w:p>
    <w:p w14:paraId="2F4C5ED2" w14:textId="5342A8C4" w:rsidR="00461DA8" w:rsidRPr="007006A9" w:rsidRDefault="001A3CBC" w:rsidP="00461DA8">
      <w:pPr>
        <w:pStyle w:val="NumList1"/>
      </w:pPr>
      <w:r w:rsidRPr="007006A9">
        <w:t xml:space="preserve">The specialist inspector states that HYA </w:t>
      </w:r>
      <w:r w:rsidR="00461DA8" w:rsidRPr="007006A9">
        <w:t>R2 will not have operated</w:t>
      </w:r>
      <w:r w:rsidR="006D3C9E" w:rsidRPr="007006A9">
        <w:t xml:space="preserve"> </w:t>
      </w:r>
      <w:r w:rsidR="00A2270B" w:rsidRPr="007006A9">
        <w:t>continuously</w:t>
      </w:r>
      <w:r w:rsidR="00461DA8" w:rsidRPr="007006A9">
        <w:t xml:space="preserve"> at</w:t>
      </w:r>
      <w:r w:rsidR="00A15224">
        <w:t xml:space="preserve"> </w:t>
      </w:r>
      <w:r w:rsidR="00461DA8" w:rsidRPr="007006A9">
        <w:t xml:space="preserve">power for more than </w:t>
      </w:r>
      <w:r w:rsidR="00A2270B" w:rsidRPr="007006A9">
        <w:t xml:space="preserve">three </w:t>
      </w:r>
      <w:r w:rsidR="00461DA8" w:rsidRPr="007006A9">
        <w:t>years since its last statutory outage by the time the deferred outage commences. Therefore</w:t>
      </w:r>
      <w:r w:rsidR="00F80D46" w:rsidRPr="007006A9">
        <w:t xml:space="preserve">, </w:t>
      </w:r>
      <w:r w:rsidR="00461DA8" w:rsidRPr="007006A9">
        <w:t xml:space="preserve">all degradation mechanisms relating to at-power operation will remain within the safety case assumption of </w:t>
      </w:r>
      <w:r w:rsidR="00A15224">
        <w:t>three</w:t>
      </w:r>
      <w:r w:rsidR="00DD4903" w:rsidRPr="007006A9">
        <w:t>-</w:t>
      </w:r>
      <w:r w:rsidR="00461DA8" w:rsidRPr="007006A9">
        <w:t>year</w:t>
      </w:r>
      <w:r w:rsidR="00DD4903" w:rsidRPr="007006A9">
        <w:t xml:space="preserve"> operation</w:t>
      </w:r>
      <w:r w:rsidR="00461DA8" w:rsidRPr="007006A9">
        <w:t xml:space="preserve"> between statutory outages.</w:t>
      </w:r>
    </w:p>
    <w:p w14:paraId="35712A21" w14:textId="151D409E" w:rsidR="00461DA8" w:rsidRPr="008250F3" w:rsidRDefault="00AB5708" w:rsidP="00461DA8">
      <w:pPr>
        <w:pStyle w:val="NumList1"/>
      </w:pPr>
      <w:r w:rsidRPr="007006A9">
        <w:lastRenderedPageBreak/>
        <w:t>The specialist inspector</w:t>
      </w:r>
      <w:r w:rsidR="00461DA8" w:rsidRPr="007006A9">
        <w:t xml:space="preserve"> accept</w:t>
      </w:r>
      <w:r w:rsidRPr="007006A9">
        <w:t>s</w:t>
      </w:r>
      <w:r w:rsidR="00461DA8" w:rsidRPr="007006A9">
        <w:t xml:space="preserve"> </w:t>
      </w:r>
      <w:r w:rsidR="003D3C5F">
        <w:t xml:space="preserve">EDF’s </w:t>
      </w:r>
      <w:r w:rsidR="00461DA8" w:rsidRPr="007006A9">
        <w:t xml:space="preserve">conclusion that the deferral will have insignificant impact on damage accumulation and does not invalidate any existing safety claims on essential plant reliability or </w:t>
      </w:r>
      <w:r w:rsidR="00461DA8" w:rsidRPr="008250F3">
        <w:t>functionality.</w:t>
      </w:r>
    </w:p>
    <w:p w14:paraId="6BD036E1" w14:textId="34777D44" w:rsidR="00461DA8" w:rsidRPr="00911E98" w:rsidRDefault="0068662C" w:rsidP="00461DA8">
      <w:pPr>
        <w:pStyle w:val="NumList1"/>
      </w:pPr>
      <w:r w:rsidRPr="00911E98">
        <w:t xml:space="preserve">The specialist inspector </w:t>
      </w:r>
      <w:r w:rsidR="00461DA8" w:rsidRPr="00911E98">
        <w:t>judge</w:t>
      </w:r>
      <w:r w:rsidRPr="00911E98">
        <w:t>s</w:t>
      </w:r>
      <w:r w:rsidR="00461DA8" w:rsidRPr="00911E98">
        <w:t xml:space="preserve"> that</w:t>
      </w:r>
      <w:r w:rsidRPr="00911E98">
        <w:t xml:space="preserve"> the</w:t>
      </w:r>
      <w:r w:rsidR="00461DA8" w:rsidRPr="00911E98">
        <w:t xml:space="preserve"> </w:t>
      </w:r>
      <w:r w:rsidR="000B4749" w:rsidRPr="00911E98">
        <w:t>Pressure Systems Safety Regulations (</w:t>
      </w:r>
      <w:r w:rsidR="00461DA8" w:rsidRPr="00911E98">
        <w:t>PSSR</w:t>
      </w:r>
      <w:r w:rsidR="000B4749" w:rsidRPr="00911E98">
        <w:t>)</w:t>
      </w:r>
      <w:r w:rsidR="00461DA8" w:rsidRPr="00911E98">
        <w:t xml:space="preserve"> considerations have been thoroughly considered</w:t>
      </w:r>
      <w:r w:rsidRPr="00911E98">
        <w:t xml:space="preserve"> by </w:t>
      </w:r>
      <w:r w:rsidR="003D3C5F">
        <w:t>EDF</w:t>
      </w:r>
      <w:r w:rsidR="00D6104A" w:rsidRPr="00911E98">
        <w:t xml:space="preserve"> and that </w:t>
      </w:r>
      <w:r w:rsidR="00461DA8" w:rsidRPr="00911E98">
        <w:t>PSSR compliance will be sustained despite the deferral.</w:t>
      </w:r>
    </w:p>
    <w:p w14:paraId="60BFB972" w14:textId="72DCE91A" w:rsidR="00462BB8" w:rsidRPr="008847CB" w:rsidRDefault="00462BB8" w:rsidP="00053C28">
      <w:pPr>
        <w:pStyle w:val="NumList1"/>
      </w:pPr>
      <w:r w:rsidRPr="00462BB8">
        <w:t xml:space="preserve">Overall, the specialist inspector is content with the proposed deferral of HYA R2 periodic shutdown to 06 October 2025. Therefore, the specialist inspector has no objection, from a </w:t>
      </w:r>
      <w:r w:rsidR="00053C28" w:rsidRPr="00053C28">
        <w:t>steel structural integrity perspective</w:t>
      </w:r>
      <w:r w:rsidRPr="00462BB8">
        <w:t>, to agreeing to EDF’s proposal for deferring the HYA R2 periodic shutdown to 06 October 2025.</w:t>
      </w:r>
    </w:p>
    <w:p w14:paraId="0CA2C2C5" w14:textId="45B7C09C" w:rsidR="00791608" w:rsidRDefault="00791608" w:rsidP="00791608">
      <w:pPr>
        <w:pStyle w:val="Heading2"/>
      </w:pPr>
      <w:bookmarkStart w:id="12" w:name="_Toc200634994"/>
      <w:r>
        <w:t>Electrical engineering</w:t>
      </w:r>
      <w:bookmarkEnd w:id="12"/>
      <w:r>
        <w:t xml:space="preserve"> </w:t>
      </w:r>
    </w:p>
    <w:p w14:paraId="27FF23EC" w14:textId="1F8E6E1C" w:rsidR="009F4AC7" w:rsidRPr="00D00871" w:rsidRDefault="009F4AC7" w:rsidP="009F4AC7">
      <w:pPr>
        <w:pStyle w:val="NumList1"/>
      </w:pPr>
      <w:r w:rsidRPr="00D00871">
        <w:t xml:space="preserve">Ref. </w:t>
      </w:r>
      <w:sdt>
        <w:sdtPr>
          <w:id w:val="-1070497013"/>
          <w:citation/>
        </w:sdtPr>
        <w:sdtEndPr/>
        <w:sdtContent>
          <w:r w:rsidR="00D00871" w:rsidRPr="00D00871">
            <w:fldChar w:fldCharType="begin"/>
          </w:r>
          <w:r w:rsidR="002439CF">
            <w:instrText xml:space="preserve">CITATION ONR53 \l 2057 </w:instrText>
          </w:r>
          <w:r w:rsidR="00D00871" w:rsidRPr="00D00871">
            <w:fldChar w:fldCharType="separate"/>
          </w:r>
          <w:r w:rsidR="0019521F" w:rsidRPr="0019521F">
            <w:rPr>
              <w:noProof/>
            </w:rPr>
            <w:t>[4]</w:t>
          </w:r>
          <w:r w:rsidR="00D00871" w:rsidRPr="00D00871">
            <w:fldChar w:fldCharType="end"/>
          </w:r>
        </w:sdtContent>
      </w:sdt>
      <w:r w:rsidR="003C4CDE" w:rsidRPr="00D00871">
        <w:t xml:space="preserve"> </w:t>
      </w:r>
      <w:r w:rsidRPr="00D00871">
        <w:t xml:space="preserve">reports the findings of the electrical engineering </w:t>
      </w:r>
      <w:r w:rsidR="00D00871">
        <w:t>review</w:t>
      </w:r>
      <w:r w:rsidRPr="00D00871">
        <w:t xml:space="preserve"> of </w:t>
      </w:r>
      <w:r w:rsidR="003D3C5F">
        <w:t>EDF’s</w:t>
      </w:r>
      <w:r w:rsidRPr="00D00871">
        <w:t xml:space="preserve"> justification to extend the operating period of H</w:t>
      </w:r>
      <w:r w:rsidR="00D00871" w:rsidRPr="00D00871">
        <w:t>Y</w:t>
      </w:r>
      <w:r w:rsidRPr="00D00871">
        <w:t>A R</w:t>
      </w:r>
      <w:r w:rsidR="00D00871" w:rsidRPr="00D00871">
        <w:t>2</w:t>
      </w:r>
      <w:r w:rsidRPr="00D00871">
        <w:t xml:space="preserve"> to </w:t>
      </w:r>
      <w:r w:rsidR="00D00871" w:rsidRPr="00D00871">
        <w:t>06 October 2025</w:t>
      </w:r>
      <w:r w:rsidRPr="00D00871">
        <w:t>.</w:t>
      </w:r>
    </w:p>
    <w:p w14:paraId="20F3F4A4" w14:textId="6E455026" w:rsidR="002E084D" w:rsidRPr="007A6B1A" w:rsidRDefault="002E084D" w:rsidP="00620A6F">
      <w:pPr>
        <w:pStyle w:val="NumList1"/>
      </w:pPr>
      <w:r w:rsidRPr="007A6B1A">
        <w:t xml:space="preserve">The specialist inspector </w:t>
      </w:r>
      <w:r w:rsidR="00620A6F" w:rsidRPr="007A6B1A">
        <w:t>has considered the impact of the proposed periodic shutdown deferral on</w:t>
      </w:r>
      <w:r w:rsidR="005960AB">
        <w:t xml:space="preserve"> nuclear safety</w:t>
      </w:r>
      <w:r w:rsidR="0055192C">
        <w:t>-</w:t>
      </w:r>
      <w:r w:rsidR="00EE363B">
        <w:t xml:space="preserve">significant electrical </w:t>
      </w:r>
      <w:r w:rsidR="004769B6">
        <w:t>systems</w:t>
      </w:r>
      <w:r w:rsidR="005960AB">
        <w:t xml:space="preserve"> </w:t>
      </w:r>
      <w:r w:rsidR="009B0AA6">
        <w:t>by determining</w:t>
      </w:r>
      <w:r w:rsidR="00A15224">
        <w:t xml:space="preserve"> that</w:t>
      </w:r>
      <w:r w:rsidR="00FC354C">
        <w:t>:</w:t>
      </w:r>
    </w:p>
    <w:p w14:paraId="23DFE883" w14:textId="3D5C739D" w:rsidR="005E6F4D" w:rsidRPr="00C54B1A" w:rsidRDefault="00A15224" w:rsidP="005E6F4D">
      <w:pPr>
        <w:pStyle w:val="Bulletlist1"/>
      </w:pPr>
      <w:r>
        <w:t>T</w:t>
      </w:r>
      <w:r w:rsidR="003642EA">
        <w:t>he</w:t>
      </w:r>
      <w:r w:rsidR="009B0AA6" w:rsidRPr="00C54B1A">
        <w:t xml:space="preserve"> n</w:t>
      </w:r>
      <w:r w:rsidR="005E6F4D" w:rsidRPr="00C54B1A">
        <w:t xml:space="preserve">uclear safety </w:t>
      </w:r>
      <w:r w:rsidR="003642EA">
        <w:t xml:space="preserve">electrical </w:t>
      </w:r>
      <w:r w:rsidR="005E6F4D" w:rsidRPr="00C54B1A">
        <w:t>systems will not incur any significant decrease in their reliability or functionality, and there will be no significant increase in the risk of an initiating event during the extended period of operation</w:t>
      </w:r>
      <w:r w:rsidR="00574762" w:rsidRPr="00C54B1A">
        <w:t>;</w:t>
      </w:r>
    </w:p>
    <w:p w14:paraId="54B4F902" w14:textId="42F916A4" w:rsidR="005E6F4D" w:rsidRPr="00C54B1A" w:rsidRDefault="00A15224" w:rsidP="005E6F4D">
      <w:pPr>
        <w:pStyle w:val="Bulletlist1"/>
      </w:pPr>
      <w:r>
        <w:t>T</w:t>
      </w:r>
      <w:r w:rsidR="004769B6" w:rsidRPr="00C54B1A">
        <w:t>h</w:t>
      </w:r>
      <w:r w:rsidR="005E6F4D" w:rsidRPr="00C54B1A">
        <w:t>ere are no safety case commitments, or related issues which would prevent the safe deferral of the outage</w:t>
      </w:r>
      <w:r w:rsidR="00574762" w:rsidRPr="00C54B1A">
        <w:t>; and</w:t>
      </w:r>
    </w:p>
    <w:p w14:paraId="48BEE48D" w14:textId="4805EFE8" w:rsidR="005E6F4D" w:rsidRPr="00C54B1A" w:rsidRDefault="00A15224" w:rsidP="00C54B1A">
      <w:pPr>
        <w:pStyle w:val="Bulletlist1"/>
      </w:pPr>
      <w:r>
        <w:t>A</w:t>
      </w:r>
      <w:r w:rsidR="005E6F4D" w:rsidRPr="00C54B1A">
        <w:t xml:space="preserve">ny increased risks associated with deferring the outage by up to </w:t>
      </w:r>
      <w:r w:rsidR="0015059B" w:rsidRPr="00C54B1A">
        <w:t>143 days</w:t>
      </w:r>
      <w:r w:rsidR="005E6F4D" w:rsidRPr="00C54B1A">
        <w:t xml:space="preserve"> are acceptably low and the overall proposal is consistent with the </w:t>
      </w:r>
      <w:r w:rsidR="00C54B1A" w:rsidRPr="00C54B1A">
        <w:t xml:space="preserve">ALARP </w:t>
      </w:r>
      <w:r w:rsidR="0015059B" w:rsidRPr="00C54B1A">
        <w:t xml:space="preserve">principles. </w:t>
      </w:r>
    </w:p>
    <w:p w14:paraId="504CE51D" w14:textId="3C6347E5" w:rsidR="00901417" w:rsidRPr="00EB2613" w:rsidRDefault="00BD15F6" w:rsidP="009935DF">
      <w:pPr>
        <w:pStyle w:val="NumList1"/>
      </w:pPr>
      <w:r w:rsidRPr="00EB2613">
        <w:t xml:space="preserve">Based </w:t>
      </w:r>
      <w:r w:rsidR="00DC239A" w:rsidRPr="00EB2613">
        <w:t xml:space="preserve">on their </w:t>
      </w:r>
      <w:r w:rsidRPr="00EB2613">
        <w:t xml:space="preserve">review and </w:t>
      </w:r>
      <w:r w:rsidR="00DC239A" w:rsidRPr="00EB2613">
        <w:t>assessment</w:t>
      </w:r>
      <w:r w:rsidR="00462025" w:rsidRPr="00EB2613">
        <w:t xml:space="preserve"> of EC </w:t>
      </w:r>
      <w:r w:rsidR="00EF5155" w:rsidRPr="00EB2613">
        <w:t>375940</w:t>
      </w:r>
      <w:r w:rsidR="00901417" w:rsidRPr="00EB2613">
        <w:t xml:space="preserve"> and discussions with </w:t>
      </w:r>
      <w:r w:rsidR="00E524C2" w:rsidRPr="00EB2613">
        <w:t>HYA relevant</w:t>
      </w:r>
      <w:r w:rsidR="00901417" w:rsidRPr="00EB2613">
        <w:t xml:space="preserve"> personnel</w:t>
      </w:r>
      <w:r w:rsidR="00DC239A" w:rsidRPr="00EB2613">
        <w:t>, t</w:t>
      </w:r>
      <w:r w:rsidR="00D33F64" w:rsidRPr="00EB2613">
        <w:t xml:space="preserve">he specialist inspector </w:t>
      </w:r>
      <w:r w:rsidRPr="00EB2613">
        <w:t xml:space="preserve">states </w:t>
      </w:r>
      <w:r w:rsidR="005E1870" w:rsidRPr="00EB2613">
        <w:t>they are satisfied with the claims, arguments and evidence provided within EC</w:t>
      </w:r>
      <w:r w:rsidR="00E442C6" w:rsidRPr="00EB2613">
        <w:t xml:space="preserve"> 375940 and </w:t>
      </w:r>
      <w:r w:rsidR="009935DF">
        <w:t xml:space="preserve">that </w:t>
      </w:r>
      <w:r w:rsidR="00E442C6" w:rsidRPr="00EB2613">
        <w:t>they</w:t>
      </w:r>
      <w:r w:rsidR="00022150" w:rsidRPr="00EB2613">
        <w:t xml:space="preserve"> have</w:t>
      </w:r>
      <w:r w:rsidR="00E442C6" w:rsidRPr="00EB2613">
        <w:t xml:space="preserve"> not identified any safety</w:t>
      </w:r>
      <w:r w:rsidR="008A25E8">
        <w:t>-</w:t>
      </w:r>
      <w:r w:rsidR="00E442C6" w:rsidRPr="00EB2613">
        <w:t>significan</w:t>
      </w:r>
      <w:r w:rsidR="009935DF">
        <w:t>t</w:t>
      </w:r>
      <w:r w:rsidR="00E442C6" w:rsidRPr="00EB2613">
        <w:t xml:space="preserve"> </w:t>
      </w:r>
      <w:r w:rsidR="009935DF">
        <w:t xml:space="preserve">shortfalls </w:t>
      </w:r>
      <w:r w:rsidR="00E442C6" w:rsidRPr="00EB2613">
        <w:t>in relation to electrical engineering aspects</w:t>
      </w:r>
      <w:r w:rsidR="009935DF">
        <w:t>.</w:t>
      </w:r>
      <w:r w:rsidR="00E442C6" w:rsidRPr="00EB2613">
        <w:t xml:space="preserve"> </w:t>
      </w:r>
    </w:p>
    <w:p w14:paraId="20E5D357" w14:textId="76BE0544" w:rsidR="00053C28" w:rsidRPr="009F1493" w:rsidRDefault="00053C28" w:rsidP="00333EA9">
      <w:pPr>
        <w:pStyle w:val="NumList1"/>
      </w:pPr>
      <w:r w:rsidRPr="00462BB8">
        <w:t xml:space="preserve">Overall, the specialist inspector is content with the proposed deferral of HYA R2 periodic shutdown to 06 October 2025. Therefore, the specialist inspector has no objection, from </w:t>
      </w:r>
      <w:r w:rsidR="00333EA9" w:rsidRPr="00333EA9">
        <w:t>an electrical engineering perspective</w:t>
      </w:r>
      <w:r w:rsidRPr="00462BB8">
        <w:t>, to agreeing to EDF’s proposal for deferring the HYA R2 periodic shutdown to 06 October 2025.</w:t>
      </w:r>
    </w:p>
    <w:p w14:paraId="5B16AD59" w14:textId="51971997" w:rsidR="00791608" w:rsidRDefault="00D00871" w:rsidP="00791608">
      <w:pPr>
        <w:pStyle w:val="Heading2"/>
      </w:pPr>
      <w:bookmarkStart w:id="13" w:name="_Toc200634995"/>
      <w:r>
        <w:lastRenderedPageBreak/>
        <w:t>Control and Instrumentation (</w:t>
      </w:r>
      <w:r w:rsidR="00507DFD">
        <w:t>C&amp;I</w:t>
      </w:r>
      <w:r>
        <w:t>)</w:t>
      </w:r>
      <w:bookmarkEnd w:id="13"/>
      <w:r w:rsidR="00791608">
        <w:t xml:space="preserve"> </w:t>
      </w:r>
    </w:p>
    <w:p w14:paraId="3CFF5C87" w14:textId="32D03EB9" w:rsidR="002B267B" w:rsidRPr="00D50340" w:rsidRDefault="002B267B" w:rsidP="002B267B">
      <w:pPr>
        <w:pStyle w:val="NumList1"/>
      </w:pPr>
      <w:r w:rsidRPr="00D00871">
        <w:t xml:space="preserve">Ref. </w:t>
      </w:r>
      <w:sdt>
        <w:sdtPr>
          <w:id w:val="1473557803"/>
          <w:citation/>
        </w:sdtPr>
        <w:sdtEndPr/>
        <w:sdtContent>
          <w:r w:rsidR="00D00871" w:rsidRPr="00D00871">
            <w:fldChar w:fldCharType="begin"/>
          </w:r>
          <w:r w:rsidR="00D00871" w:rsidRPr="00D00871">
            <w:instrText xml:space="preserve"> CITATION ONR50 \l 2057 </w:instrText>
          </w:r>
          <w:r w:rsidR="00D00871" w:rsidRPr="00D00871">
            <w:fldChar w:fldCharType="separate"/>
          </w:r>
          <w:r w:rsidR="0019521F" w:rsidRPr="0019521F">
            <w:rPr>
              <w:noProof/>
            </w:rPr>
            <w:t>[5]</w:t>
          </w:r>
          <w:r w:rsidR="00D00871" w:rsidRPr="00D00871">
            <w:fldChar w:fldCharType="end"/>
          </w:r>
        </w:sdtContent>
      </w:sdt>
      <w:r w:rsidRPr="00D00871">
        <w:t xml:space="preserve"> reports the findings of the </w:t>
      </w:r>
      <w:r w:rsidR="00507DFD" w:rsidRPr="00D00871">
        <w:t>C&amp;I</w:t>
      </w:r>
      <w:r w:rsidRPr="00D00871">
        <w:t xml:space="preserve"> </w:t>
      </w:r>
      <w:r w:rsidR="00D00871" w:rsidRPr="00D00871">
        <w:t>review</w:t>
      </w:r>
      <w:r w:rsidRPr="00D00871">
        <w:t xml:space="preserve"> of </w:t>
      </w:r>
      <w:r w:rsidR="000E3159">
        <w:t>EDF’s</w:t>
      </w:r>
      <w:r w:rsidRPr="00D00871">
        <w:t xml:space="preserve"> justification to </w:t>
      </w:r>
      <w:r w:rsidRPr="00D50340">
        <w:t xml:space="preserve">extend the operating period of </w:t>
      </w:r>
      <w:r w:rsidR="00665F8A" w:rsidRPr="00D50340">
        <w:t>HYA</w:t>
      </w:r>
      <w:r w:rsidRPr="00D50340">
        <w:t xml:space="preserve"> R</w:t>
      </w:r>
      <w:r w:rsidR="00665F8A" w:rsidRPr="00D50340">
        <w:t>2</w:t>
      </w:r>
      <w:r w:rsidRPr="00D50340">
        <w:t xml:space="preserve"> to </w:t>
      </w:r>
      <w:r w:rsidR="00D00871" w:rsidRPr="00D50340">
        <w:t>06 October 2025</w:t>
      </w:r>
      <w:r w:rsidRPr="00D50340">
        <w:t>.</w:t>
      </w:r>
    </w:p>
    <w:p w14:paraId="6BDC9CEF" w14:textId="744F3213" w:rsidR="00507DFD" w:rsidRPr="00D50340" w:rsidRDefault="00507DFD" w:rsidP="00791608">
      <w:pPr>
        <w:pStyle w:val="NumList1"/>
      </w:pPr>
      <w:r w:rsidRPr="00D50340">
        <w:t xml:space="preserve">The specialist inspector has focused their </w:t>
      </w:r>
      <w:r w:rsidR="00960935" w:rsidRPr="00D50340">
        <w:t>review</w:t>
      </w:r>
      <w:r w:rsidR="006D6225" w:rsidRPr="00D50340">
        <w:t xml:space="preserve"> of the proposed deferral</w:t>
      </w:r>
      <w:r w:rsidR="00665F8A" w:rsidRPr="00D50340">
        <w:t xml:space="preserve"> </w:t>
      </w:r>
      <w:r w:rsidRPr="00D50340">
        <w:t>on</w:t>
      </w:r>
      <w:r w:rsidR="006D6225" w:rsidRPr="00D50340">
        <w:t>:</w:t>
      </w:r>
    </w:p>
    <w:p w14:paraId="69AF3620" w14:textId="5FCE4879" w:rsidR="00507DFD" w:rsidRDefault="006D6225" w:rsidP="00040E27">
      <w:pPr>
        <w:pStyle w:val="Bulletlist1"/>
      </w:pPr>
      <w:r w:rsidRPr="00DD55D2">
        <w:t>W</w:t>
      </w:r>
      <w:r w:rsidR="00507DFD" w:rsidRPr="00DD55D2">
        <w:t xml:space="preserve">hether C&amp;I related statutory outage examination, inspection, maintenance, and testing activities covered by the </w:t>
      </w:r>
      <w:r w:rsidR="00274DE7" w:rsidRPr="00DD55D2">
        <w:t>HYA</w:t>
      </w:r>
      <w:r w:rsidR="00507DFD" w:rsidRPr="00DD55D2">
        <w:t xml:space="preserve"> maintenance schedule have been </w:t>
      </w:r>
      <w:r w:rsidR="00FD5463" w:rsidRPr="00DD55D2">
        <w:t xml:space="preserve">adequately </w:t>
      </w:r>
      <w:r w:rsidR="00507DFD" w:rsidRPr="00DD55D2">
        <w:t xml:space="preserve">reviewed by </w:t>
      </w:r>
      <w:r w:rsidR="00862E3C">
        <w:t>s</w:t>
      </w:r>
      <w:r w:rsidR="004E1FF3" w:rsidRPr="004E1FF3">
        <w:t xml:space="preserve">uitably </w:t>
      </w:r>
      <w:r w:rsidR="00862E3C">
        <w:t>q</w:t>
      </w:r>
      <w:r w:rsidR="004E1FF3" w:rsidRPr="004E1FF3">
        <w:t xml:space="preserve">ualified and </w:t>
      </w:r>
      <w:r w:rsidR="00862E3C">
        <w:t>e</w:t>
      </w:r>
      <w:r w:rsidR="004E1FF3" w:rsidRPr="004E1FF3">
        <w:t xml:space="preserve">xperienced </w:t>
      </w:r>
      <w:r w:rsidR="00862E3C">
        <w:t>p</w:t>
      </w:r>
      <w:r w:rsidR="004E1FF3" w:rsidRPr="004E1FF3">
        <w:t xml:space="preserve">ersonnel </w:t>
      </w:r>
      <w:r w:rsidR="004E1FF3">
        <w:t>(</w:t>
      </w:r>
      <w:r w:rsidR="00507DFD" w:rsidRPr="00DD55D2">
        <w:t>SQEP</w:t>
      </w:r>
      <w:r w:rsidR="004E1FF3">
        <w:t>)</w:t>
      </w:r>
      <w:r w:rsidRPr="00DD55D2">
        <w:t>.</w:t>
      </w:r>
    </w:p>
    <w:p w14:paraId="11256546" w14:textId="64CA931C" w:rsidR="00D65973" w:rsidRDefault="00624DB7" w:rsidP="00040E27">
      <w:pPr>
        <w:pStyle w:val="Bulletlist1"/>
      </w:pPr>
      <w:r>
        <w:t>T</w:t>
      </w:r>
      <w:r w:rsidR="00D65973" w:rsidRPr="00D65973">
        <w:t xml:space="preserve">he potential for the accuracy of C&amp;I systems </w:t>
      </w:r>
      <w:r w:rsidR="00822D49">
        <w:t>and</w:t>
      </w:r>
      <w:r w:rsidR="00D65973" w:rsidRPr="00D65973">
        <w:t xml:space="preserve"> equipment important to safety to drift past the point that it is unable to perform its nuclear safety function during the statutory outage deferral period has been considered by SQEP and</w:t>
      </w:r>
      <w:r w:rsidR="00F21888">
        <w:t xml:space="preserve"> the risk has</w:t>
      </w:r>
      <w:r w:rsidR="00D65973" w:rsidRPr="00D65973">
        <w:t xml:space="preserve"> been adequately assessed to remain acceptably low</w:t>
      </w:r>
      <w:r>
        <w:t>.</w:t>
      </w:r>
    </w:p>
    <w:p w14:paraId="2E941FAF" w14:textId="7E2A2030" w:rsidR="00624DB7" w:rsidRPr="0029715A" w:rsidRDefault="00EF409A" w:rsidP="00040E27">
      <w:pPr>
        <w:pStyle w:val="Bulletlist1"/>
      </w:pPr>
      <w:r>
        <w:t>T</w:t>
      </w:r>
      <w:r w:rsidRPr="00EF409A">
        <w:t xml:space="preserve">he potential for C&amp;I systems </w:t>
      </w:r>
      <w:r w:rsidR="00822D49">
        <w:t>and</w:t>
      </w:r>
      <w:r w:rsidRPr="00EF409A">
        <w:t xml:space="preserve"> equipment important to safety to reach a reliability cliff edge during the statutory outage deferral period has been considered by SQEP and </w:t>
      </w:r>
      <w:r w:rsidR="00F21888">
        <w:t>the risk has</w:t>
      </w:r>
      <w:r w:rsidR="00F21888" w:rsidRPr="00D65973">
        <w:t xml:space="preserve"> </w:t>
      </w:r>
      <w:r w:rsidRPr="00EF409A">
        <w:t>been adequately assessed to remain acceptably low</w:t>
      </w:r>
      <w:r>
        <w:t>.</w:t>
      </w:r>
    </w:p>
    <w:p w14:paraId="3048DC77" w14:textId="4E3FD72B" w:rsidR="0029715A" w:rsidRPr="001E09D8" w:rsidRDefault="0029715A" w:rsidP="006D6225">
      <w:pPr>
        <w:pStyle w:val="Bulletlist1"/>
      </w:pPr>
      <w:r w:rsidRPr="0029715A">
        <w:t>The risk of delaying the systematic modification</w:t>
      </w:r>
      <w:r w:rsidR="00822D49">
        <w:t xml:space="preserve"> or </w:t>
      </w:r>
      <w:r w:rsidRPr="0029715A">
        <w:t xml:space="preserve">replacement of Pulse to </w:t>
      </w:r>
      <w:r w:rsidR="00ED1BD7">
        <w:t>Direct Current (</w:t>
      </w:r>
      <w:r w:rsidRPr="0029715A">
        <w:t>DC</w:t>
      </w:r>
      <w:r w:rsidR="00ED1BD7">
        <w:t>)</w:t>
      </w:r>
      <w:r w:rsidRPr="0029715A">
        <w:t xml:space="preserve"> Converters showing evidence of localised heat damage has been considered by SQEP and </w:t>
      </w:r>
      <w:r w:rsidR="00F21888">
        <w:t>the risk has</w:t>
      </w:r>
      <w:r w:rsidR="00F21888" w:rsidRPr="00D65973">
        <w:t xml:space="preserve"> </w:t>
      </w:r>
      <w:r w:rsidRPr="0029715A">
        <w:t xml:space="preserve">been adequately assessed to remain </w:t>
      </w:r>
      <w:r w:rsidRPr="001E09D8">
        <w:t>acceptably low.</w:t>
      </w:r>
    </w:p>
    <w:p w14:paraId="4F33FB85" w14:textId="4669931E" w:rsidR="00791608" w:rsidRPr="001E09D8" w:rsidRDefault="006D6225" w:rsidP="00040E27">
      <w:pPr>
        <w:pStyle w:val="Bulletlist1"/>
      </w:pPr>
      <w:r w:rsidRPr="001E09D8">
        <w:t xml:space="preserve">Whether </w:t>
      </w:r>
      <w:r w:rsidR="00507DFD" w:rsidRPr="001E09D8">
        <w:t>further potential C&amp;I</w:t>
      </w:r>
      <w:r w:rsidRPr="001E09D8">
        <w:t>-</w:t>
      </w:r>
      <w:r w:rsidR="00507DFD" w:rsidRPr="001E09D8">
        <w:t xml:space="preserve">related risk reduction measures have been identified and assessed to </w:t>
      </w:r>
      <w:r w:rsidR="00EE687A" w:rsidRPr="001E09D8">
        <w:t xml:space="preserve">demonstrate that the risk has been reduced to </w:t>
      </w:r>
      <w:r w:rsidR="00507DFD" w:rsidRPr="001E09D8">
        <w:t>ALARP.</w:t>
      </w:r>
    </w:p>
    <w:p w14:paraId="15B2F40D" w14:textId="0A239F46" w:rsidR="00A6116B" w:rsidRDefault="00636D00" w:rsidP="0060275E">
      <w:pPr>
        <w:pStyle w:val="NumList1"/>
      </w:pPr>
      <w:r>
        <w:t xml:space="preserve">The specialist inspector states that they </w:t>
      </w:r>
      <w:r w:rsidR="005E19AC">
        <w:t xml:space="preserve">are content that EDF has </w:t>
      </w:r>
      <w:r w:rsidR="00D86DA5">
        <w:t>adequately considered</w:t>
      </w:r>
      <w:r w:rsidR="005E19AC">
        <w:t xml:space="preserve"> the above </w:t>
      </w:r>
      <w:r w:rsidR="00D86DA5">
        <w:t>points</w:t>
      </w:r>
      <w:r w:rsidR="00386AFE">
        <w:t xml:space="preserve">. The specialist </w:t>
      </w:r>
      <w:r w:rsidR="00D004DA">
        <w:t>inspector</w:t>
      </w:r>
      <w:r w:rsidR="00D86DA5">
        <w:t xml:space="preserve"> </w:t>
      </w:r>
      <w:r w:rsidRPr="00636D00">
        <w:t>did not identify any significant issues or shortfalls that would prevent agreeing to the HYA R2 deferral EC 375940</w:t>
      </w:r>
      <w:r w:rsidR="00E13CD1">
        <w:t xml:space="preserve"> from</w:t>
      </w:r>
      <w:r w:rsidR="00116EFB">
        <w:t xml:space="preserve"> a</w:t>
      </w:r>
      <w:r w:rsidR="00E13CD1">
        <w:t xml:space="preserve"> C&amp;I </w:t>
      </w:r>
      <w:r w:rsidR="005E19AC">
        <w:t>perspective</w:t>
      </w:r>
      <w:r>
        <w:t>.</w:t>
      </w:r>
    </w:p>
    <w:p w14:paraId="62D1C2E5" w14:textId="474D2E47" w:rsidR="00333EA9" w:rsidRPr="009F1493" w:rsidRDefault="00E51BCD" w:rsidP="00E51BCD">
      <w:pPr>
        <w:pStyle w:val="NumList1"/>
      </w:pPr>
      <w:r w:rsidRPr="00462BB8">
        <w:t xml:space="preserve">Overall, the specialist inspector is content with the proposed deferral of HYA R2 periodic shutdown to 06 October 2025. Therefore, the specialist inspector has no objection, from </w:t>
      </w:r>
      <w:r w:rsidRPr="00333EA9">
        <w:t>a</w:t>
      </w:r>
      <w:r>
        <w:t xml:space="preserve"> C&amp;I</w:t>
      </w:r>
      <w:r w:rsidRPr="00333EA9">
        <w:t xml:space="preserve"> perspective</w:t>
      </w:r>
      <w:r w:rsidRPr="00462BB8">
        <w:t>, to agreeing to EDF’s proposal for deferring the HYA R2 periodic shutdown to 06 October 2025.</w:t>
      </w:r>
    </w:p>
    <w:p w14:paraId="10050880" w14:textId="3DCA38D9" w:rsidR="00791608" w:rsidRDefault="00791608" w:rsidP="00791608">
      <w:pPr>
        <w:pStyle w:val="Heading2"/>
      </w:pPr>
      <w:bookmarkStart w:id="14" w:name="_Toc200634996"/>
      <w:r>
        <w:t>Mechanical engineering</w:t>
      </w:r>
      <w:bookmarkEnd w:id="14"/>
    </w:p>
    <w:p w14:paraId="19D6A742" w14:textId="70F33230" w:rsidR="004B3011" w:rsidRPr="00122A87" w:rsidRDefault="004B3011" w:rsidP="004B3011">
      <w:pPr>
        <w:pStyle w:val="NumList1"/>
      </w:pPr>
      <w:r w:rsidRPr="00122A87">
        <w:t xml:space="preserve">Ref. </w:t>
      </w:r>
      <w:sdt>
        <w:sdtPr>
          <w:id w:val="-124081486"/>
          <w:citation/>
        </w:sdtPr>
        <w:sdtEndPr/>
        <w:sdtContent>
          <w:r w:rsidR="00D00871" w:rsidRPr="00122A87">
            <w:fldChar w:fldCharType="begin"/>
          </w:r>
          <w:r w:rsidR="00E5383E">
            <w:instrText xml:space="preserve">CITATION ONR51 \l 2057 </w:instrText>
          </w:r>
          <w:r w:rsidR="00D00871" w:rsidRPr="00122A87">
            <w:fldChar w:fldCharType="separate"/>
          </w:r>
          <w:r w:rsidR="0019521F" w:rsidRPr="0019521F">
            <w:rPr>
              <w:noProof/>
            </w:rPr>
            <w:t>[6]</w:t>
          </w:r>
          <w:r w:rsidR="00D00871" w:rsidRPr="00122A87">
            <w:fldChar w:fldCharType="end"/>
          </w:r>
        </w:sdtContent>
      </w:sdt>
      <w:r w:rsidRPr="00122A87">
        <w:t xml:space="preserve"> reports the findings of the mechanical engineering </w:t>
      </w:r>
      <w:r w:rsidR="00D00871" w:rsidRPr="00122A87">
        <w:t>review</w:t>
      </w:r>
      <w:r w:rsidRPr="00122A87">
        <w:t xml:space="preserve"> of </w:t>
      </w:r>
      <w:r w:rsidR="007500F6">
        <w:t>EDF’s</w:t>
      </w:r>
      <w:r w:rsidRPr="00122A87">
        <w:t xml:space="preserve"> justification to extend the operating period of H</w:t>
      </w:r>
      <w:r w:rsidR="00D00871" w:rsidRPr="00122A87">
        <w:t>Y</w:t>
      </w:r>
      <w:r w:rsidRPr="00122A87">
        <w:t>A R</w:t>
      </w:r>
      <w:r w:rsidR="00D00871" w:rsidRPr="00122A87">
        <w:t>2</w:t>
      </w:r>
      <w:r w:rsidRPr="00122A87">
        <w:t xml:space="preserve"> to </w:t>
      </w:r>
      <w:r w:rsidR="00D00871" w:rsidRPr="00122A87">
        <w:t>06 October</w:t>
      </w:r>
      <w:r w:rsidRPr="00122A87">
        <w:t xml:space="preserve"> 2025.</w:t>
      </w:r>
    </w:p>
    <w:p w14:paraId="2823D2B5" w14:textId="4BE68D22" w:rsidR="00791608" w:rsidRPr="00911E98" w:rsidRDefault="00833DE7" w:rsidP="00791608">
      <w:pPr>
        <w:pStyle w:val="NumList1"/>
      </w:pPr>
      <w:r w:rsidRPr="00911E98">
        <w:lastRenderedPageBreak/>
        <w:t xml:space="preserve">The specialist inspector has focused their </w:t>
      </w:r>
      <w:r w:rsidR="00504826" w:rsidRPr="00911E98">
        <w:t>review</w:t>
      </w:r>
      <w:r w:rsidRPr="00911E98">
        <w:t xml:space="preserve"> on the potential effect of the</w:t>
      </w:r>
      <w:r w:rsidR="005E5B06">
        <w:t xml:space="preserve"> deferral of</w:t>
      </w:r>
      <w:r w:rsidRPr="00911E98">
        <w:t xml:space="preserve"> maintenance </w:t>
      </w:r>
      <w:r w:rsidR="008C7AEC" w:rsidRPr="00911E98">
        <w:t xml:space="preserve">or testing </w:t>
      </w:r>
      <w:r w:rsidRPr="00911E98">
        <w:t>of specific plant items by 1</w:t>
      </w:r>
      <w:r w:rsidR="00504826" w:rsidRPr="00911E98">
        <w:t>43</w:t>
      </w:r>
      <w:r w:rsidRPr="00911E98">
        <w:t xml:space="preserve"> days which included gas circulators, control rods, boiler safety relief valves</w:t>
      </w:r>
      <w:r w:rsidR="002F0602" w:rsidRPr="00911E98">
        <w:t xml:space="preserve">, </w:t>
      </w:r>
      <w:r w:rsidRPr="00911E98">
        <w:t>steam admission valves</w:t>
      </w:r>
      <w:r w:rsidR="00323459" w:rsidRPr="00911E98">
        <w:t>, main boiler feed pump</w:t>
      </w:r>
      <w:r w:rsidR="00932CE4" w:rsidRPr="00911E98">
        <w:t xml:space="preserve"> valves</w:t>
      </w:r>
      <w:r w:rsidR="006850FD" w:rsidRPr="00911E98">
        <w:t xml:space="preserve"> and </w:t>
      </w:r>
      <w:r w:rsidR="00446E63" w:rsidRPr="00911E98">
        <w:t>high temperature fasteners.</w:t>
      </w:r>
    </w:p>
    <w:p w14:paraId="7D7834E1" w14:textId="73CA9856" w:rsidR="000E266E" w:rsidRPr="00911E98" w:rsidRDefault="000E266E" w:rsidP="00B03C4D">
      <w:pPr>
        <w:pStyle w:val="NumList1"/>
      </w:pPr>
      <w:r w:rsidRPr="00911E98">
        <w:t xml:space="preserve">The specialist inspector states that </w:t>
      </w:r>
      <w:r w:rsidR="00250EC9" w:rsidRPr="00911E98">
        <w:t>they have not identif</w:t>
      </w:r>
      <w:r w:rsidR="00AE6A8D" w:rsidRPr="00911E98">
        <w:t>ied</w:t>
      </w:r>
      <w:r w:rsidR="00250EC9" w:rsidRPr="00911E98">
        <w:t xml:space="preserve"> an unacceptable increase in risk </w:t>
      </w:r>
      <w:r w:rsidR="00EA4AC8" w:rsidRPr="00911E98">
        <w:t>for</w:t>
      </w:r>
      <w:r w:rsidR="00FE6E6B" w:rsidRPr="00911E98">
        <w:t xml:space="preserve"> the</w:t>
      </w:r>
      <w:r w:rsidR="00EA4AC8" w:rsidRPr="00911E98">
        <w:t xml:space="preserve"> sampled mechanical systems </w:t>
      </w:r>
      <w:r w:rsidR="00AE6A8D" w:rsidRPr="00911E98">
        <w:t>due to the proposed outage deferral</w:t>
      </w:r>
      <w:r w:rsidR="00FD58B3" w:rsidRPr="00911E98">
        <w:t xml:space="preserve"> and EDF is </w:t>
      </w:r>
      <w:r w:rsidR="00E45B51" w:rsidRPr="00911E98">
        <w:t xml:space="preserve">following its standard process for managing </w:t>
      </w:r>
      <w:r w:rsidR="009B085D" w:rsidRPr="00911E98">
        <w:t xml:space="preserve">specific items </w:t>
      </w:r>
      <w:r w:rsidR="00E45B51" w:rsidRPr="00911E98">
        <w:t>deferral</w:t>
      </w:r>
      <w:r w:rsidR="00F44411" w:rsidRPr="00911E98">
        <w:t>s</w:t>
      </w:r>
      <w:r w:rsidR="00E45B51" w:rsidRPr="00911E98">
        <w:t xml:space="preserve"> and </w:t>
      </w:r>
      <w:r w:rsidR="00762ED9" w:rsidRPr="00911E98">
        <w:t xml:space="preserve">developing </w:t>
      </w:r>
      <w:r w:rsidR="00EA4AC8" w:rsidRPr="00911E98">
        <w:t>required dispensations</w:t>
      </w:r>
      <w:r w:rsidR="00762ED9" w:rsidRPr="00911E98">
        <w:t xml:space="preserve"> when required.</w:t>
      </w:r>
      <w:r w:rsidRPr="00911E98">
        <w:t xml:space="preserve"> </w:t>
      </w:r>
    </w:p>
    <w:p w14:paraId="18E9CADA" w14:textId="564F4FA7" w:rsidR="00E51BCD" w:rsidRPr="008E42A0" w:rsidRDefault="00E51BCD" w:rsidP="00E51BCD">
      <w:pPr>
        <w:pStyle w:val="NumList1"/>
      </w:pPr>
      <w:r w:rsidRPr="008E42A0">
        <w:t>Overall, the specialist inspector is content with the proposed deferral of HYA R2 periodic shutdown to 06 October 2025. Therefore, the specialist inspector has no objection, from a mechanical engineering perspective, to agreeing to EDF’s proposal for deferring the HYA R2 periodic shutdown to 06 October 2025.</w:t>
      </w:r>
    </w:p>
    <w:p w14:paraId="2C23CFD2" w14:textId="2EE39F88" w:rsidR="00791608" w:rsidRDefault="00791608" w:rsidP="00791608">
      <w:pPr>
        <w:pStyle w:val="Heading2"/>
      </w:pPr>
      <w:bookmarkStart w:id="15" w:name="_Toc200634997"/>
      <w:r>
        <w:t>Civil engineering</w:t>
      </w:r>
      <w:bookmarkEnd w:id="15"/>
      <w:r>
        <w:t xml:space="preserve"> </w:t>
      </w:r>
    </w:p>
    <w:p w14:paraId="6F967410" w14:textId="044470EA" w:rsidR="002F6670" w:rsidRPr="00D00871" w:rsidRDefault="002F6670" w:rsidP="002F6670">
      <w:pPr>
        <w:pStyle w:val="NumList1"/>
      </w:pPr>
      <w:r w:rsidRPr="00D00871">
        <w:t xml:space="preserve">Ref. </w:t>
      </w:r>
      <w:sdt>
        <w:sdtPr>
          <w:id w:val="2057808837"/>
          <w:citation/>
        </w:sdtPr>
        <w:sdtEndPr/>
        <w:sdtContent>
          <w:r w:rsidR="00D00871" w:rsidRPr="00D00871">
            <w:fldChar w:fldCharType="begin"/>
          </w:r>
          <w:r w:rsidR="00D00871" w:rsidRPr="00D00871">
            <w:instrText xml:space="preserve"> CITATION ONR52 \l 2057 </w:instrText>
          </w:r>
          <w:r w:rsidR="00D00871" w:rsidRPr="00D00871">
            <w:fldChar w:fldCharType="separate"/>
          </w:r>
          <w:r w:rsidR="0019521F" w:rsidRPr="0019521F">
            <w:rPr>
              <w:noProof/>
            </w:rPr>
            <w:t>[7]</w:t>
          </w:r>
          <w:r w:rsidR="00D00871" w:rsidRPr="00D00871">
            <w:fldChar w:fldCharType="end"/>
          </w:r>
        </w:sdtContent>
      </w:sdt>
      <w:r w:rsidRPr="00D00871">
        <w:t xml:space="preserve"> reports the findings of the civil engineering review of </w:t>
      </w:r>
      <w:r w:rsidR="000E3159">
        <w:t>EDF’s</w:t>
      </w:r>
      <w:r w:rsidRPr="00D00871">
        <w:t xml:space="preserve"> justification to extend the operating period of H</w:t>
      </w:r>
      <w:r w:rsidR="00D00871" w:rsidRPr="00D00871">
        <w:t>Y</w:t>
      </w:r>
      <w:r w:rsidRPr="00D00871">
        <w:t>A R</w:t>
      </w:r>
      <w:r w:rsidR="00D00871" w:rsidRPr="00D00871">
        <w:t>2</w:t>
      </w:r>
      <w:r w:rsidRPr="00D00871">
        <w:t xml:space="preserve"> to </w:t>
      </w:r>
      <w:r w:rsidR="00D00871" w:rsidRPr="00D00871">
        <w:t>06 October</w:t>
      </w:r>
      <w:r w:rsidRPr="00D00871">
        <w:t xml:space="preserve"> 2025.</w:t>
      </w:r>
    </w:p>
    <w:p w14:paraId="7A2A5116" w14:textId="77777777" w:rsidR="00C54423" w:rsidRPr="006A164E" w:rsidRDefault="000E3143" w:rsidP="002F6670">
      <w:pPr>
        <w:pStyle w:val="NumList1"/>
      </w:pPr>
      <w:r w:rsidRPr="006A164E">
        <w:t xml:space="preserve">The specialist inspector has </w:t>
      </w:r>
      <w:r w:rsidR="00BE2B50" w:rsidRPr="006A164E">
        <w:t>considered</w:t>
      </w:r>
      <w:r w:rsidRPr="006A164E">
        <w:t xml:space="preserve"> </w:t>
      </w:r>
      <w:r w:rsidR="00BE2B50" w:rsidRPr="006A164E">
        <w:t>the potential effect of the periodic shutdown deferral on the civil structures, focusing on the prestressed concrete pressure vessel (PCPV)</w:t>
      </w:r>
      <w:r w:rsidR="006C0BCC" w:rsidRPr="006A164E">
        <w:t xml:space="preserve"> and its associated </w:t>
      </w:r>
      <w:r w:rsidR="00E10425" w:rsidRPr="006A164E">
        <w:t>maintenance</w:t>
      </w:r>
      <w:r w:rsidR="006C0BCC" w:rsidRPr="006A164E">
        <w:t xml:space="preserve"> </w:t>
      </w:r>
      <w:r w:rsidR="00E10425" w:rsidRPr="006A164E">
        <w:t>schedule</w:t>
      </w:r>
      <w:r w:rsidR="006C0BCC" w:rsidRPr="006A164E">
        <w:t xml:space="preserve"> routine</w:t>
      </w:r>
      <w:r w:rsidR="00C54423" w:rsidRPr="006A164E">
        <w:t>.</w:t>
      </w:r>
    </w:p>
    <w:p w14:paraId="5E7224FB" w14:textId="1F68587D" w:rsidR="00C54423" w:rsidRPr="0034122A" w:rsidRDefault="00C54423" w:rsidP="00B03C4D">
      <w:pPr>
        <w:pStyle w:val="NumList1"/>
      </w:pPr>
      <w:r w:rsidRPr="0034122A">
        <w:t>Based on their consideration of recent surveillances, inspections, tests and checks of the PCPV and other civil structures</w:t>
      </w:r>
      <w:r w:rsidR="00D1368B" w:rsidRPr="0034122A">
        <w:t xml:space="preserve"> provided by EDF</w:t>
      </w:r>
      <w:r w:rsidRPr="0034122A">
        <w:t>, the specialist inspector is satisfied that the proposed periodic shutdown deferral does not have any adverse impact</w:t>
      </w:r>
      <w:r w:rsidR="00D1368B" w:rsidRPr="0034122A">
        <w:t xml:space="preserve"> on the PCPV and other civil structures.</w:t>
      </w:r>
    </w:p>
    <w:p w14:paraId="470A41EE" w14:textId="6DF69059" w:rsidR="00E51BCD" w:rsidRPr="009F1493" w:rsidRDefault="00E51BCD" w:rsidP="008F1CA0">
      <w:pPr>
        <w:pStyle w:val="NumList1"/>
      </w:pPr>
      <w:r w:rsidRPr="00462BB8">
        <w:t xml:space="preserve">Overall, the specialist inspector is content with the proposed deferral of HYA R2 periodic shutdown to 06 October 2025. Therefore, the specialist inspector has no objection, from </w:t>
      </w:r>
      <w:r w:rsidRPr="00333EA9">
        <w:t>a</w:t>
      </w:r>
      <w:r>
        <w:t xml:space="preserve"> civil </w:t>
      </w:r>
      <w:r w:rsidRPr="00333EA9">
        <w:t>engineering perspective</w:t>
      </w:r>
      <w:r w:rsidRPr="00462BB8">
        <w:t>, to agreeing to EDF’s proposal for deferring the HYA R2 periodic shutdown to 06 October 2025.</w:t>
      </w:r>
    </w:p>
    <w:p w14:paraId="74E88367" w14:textId="2A7D95AC" w:rsidR="00791608" w:rsidRDefault="00D00871" w:rsidP="00791608">
      <w:pPr>
        <w:pStyle w:val="Heading2"/>
      </w:pPr>
      <w:bookmarkStart w:id="16" w:name="_Toc200634998"/>
      <w:r>
        <w:t xml:space="preserve">Probabilistic </w:t>
      </w:r>
      <w:r w:rsidR="00167CAE">
        <w:t>s</w:t>
      </w:r>
      <w:r>
        <w:t xml:space="preserve">afety </w:t>
      </w:r>
      <w:r w:rsidR="00167CAE">
        <w:t>a</w:t>
      </w:r>
      <w:r>
        <w:t>nalysis (</w:t>
      </w:r>
      <w:r w:rsidR="00791608">
        <w:t>PSA</w:t>
      </w:r>
      <w:r>
        <w:t>)</w:t>
      </w:r>
      <w:bookmarkEnd w:id="16"/>
    </w:p>
    <w:p w14:paraId="2CBDF4CB" w14:textId="67C494F7" w:rsidR="00DD058A" w:rsidRPr="00D00871" w:rsidRDefault="00DD058A" w:rsidP="00DD058A">
      <w:pPr>
        <w:pStyle w:val="NumList1"/>
      </w:pPr>
      <w:r w:rsidRPr="00D00871">
        <w:t xml:space="preserve">Ref. </w:t>
      </w:r>
      <w:sdt>
        <w:sdtPr>
          <w:id w:val="1417670676"/>
          <w:citation/>
        </w:sdtPr>
        <w:sdtEndPr/>
        <w:sdtContent>
          <w:r w:rsidR="00D00871" w:rsidRPr="00D00871">
            <w:fldChar w:fldCharType="begin"/>
          </w:r>
          <w:r w:rsidR="00D00871" w:rsidRPr="00D00871">
            <w:instrText xml:space="preserve"> CITATION ONR47 \l 2057 </w:instrText>
          </w:r>
          <w:r w:rsidR="00D00871" w:rsidRPr="00D00871">
            <w:fldChar w:fldCharType="separate"/>
          </w:r>
          <w:r w:rsidR="0019521F" w:rsidRPr="0019521F">
            <w:rPr>
              <w:noProof/>
            </w:rPr>
            <w:t>[8]</w:t>
          </w:r>
          <w:r w:rsidR="00D00871" w:rsidRPr="00D00871">
            <w:fldChar w:fldCharType="end"/>
          </w:r>
        </w:sdtContent>
      </w:sdt>
      <w:r w:rsidRPr="00D00871">
        <w:t xml:space="preserve"> reports the findings of the PSA review of </w:t>
      </w:r>
      <w:r w:rsidR="00C279C5">
        <w:t xml:space="preserve">EDF’s </w:t>
      </w:r>
      <w:r w:rsidRPr="00D00871">
        <w:t>justification to extend the operating period of H</w:t>
      </w:r>
      <w:r w:rsidR="00D00871" w:rsidRPr="00D00871">
        <w:t>Y</w:t>
      </w:r>
      <w:r w:rsidRPr="00D00871">
        <w:t>A R</w:t>
      </w:r>
      <w:r w:rsidR="00D00871" w:rsidRPr="00D00871">
        <w:t xml:space="preserve">2 </w:t>
      </w:r>
      <w:r w:rsidRPr="00D00871">
        <w:t xml:space="preserve">to </w:t>
      </w:r>
      <w:r w:rsidR="00D00871" w:rsidRPr="00D00871">
        <w:t>06 October</w:t>
      </w:r>
      <w:r w:rsidRPr="00D00871">
        <w:t xml:space="preserve"> 2025.</w:t>
      </w:r>
    </w:p>
    <w:p w14:paraId="0B0665C2" w14:textId="77777777" w:rsidR="00197765" w:rsidRPr="006E6CA9" w:rsidRDefault="00DD058A" w:rsidP="00DD058A">
      <w:pPr>
        <w:pStyle w:val="NumList1"/>
      </w:pPr>
      <w:r w:rsidRPr="006E6CA9">
        <w:t>The specialist inspector has considered how EDF u</w:t>
      </w:r>
      <w:r w:rsidR="009F5D4F" w:rsidRPr="006E6CA9">
        <w:t>tilised</w:t>
      </w:r>
      <w:r w:rsidRPr="006E6CA9">
        <w:t xml:space="preserve"> the PSA</w:t>
      </w:r>
      <w:r w:rsidR="009F5D4F" w:rsidRPr="006E6CA9">
        <w:t xml:space="preserve"> model</w:t>
      </w:r>
      <w:r w:rsidR="004937EC" w:rsidRPr="006E6CA9">
        <w:t xml:space="preserve"> to demonstrate that the station risk </w:t>
      </w:r>
      <w:r w:rsidR="009F5D4F" w:rsidRPr="006E6CA9">
        <w:t xml:space="preserve">is not impacted significantly by the proposed periodic shutdown deferral and is </w:t>
      </w:r>
      <w:r w:rsidR="004937EC" w:rsidRPr="006E6CA9">
        <w:t xml:space="preserve">reduced </w:t>
      </w:r>
      <w:r w:rsidR="00197765" w:rsidRPr="006E6CA9">
        <w:t>to A</w:t>
      </w:r>
      <w:r w:rsidR="004937EC" w:rsidRPr="006E6CA9">
        <w:t xml:space="preserve">LARP. </w:t>
      </w:r>
    </w:p>
    <w:p w14:paraId="4AA9C1AD" w14:textId="39D71326" w:rsidR="004937EC" w:rsidRPr="00156764" w:rsidRDefault="004937EC" w:rsidP="00DD058A">
      <w:pPr>
        <w:pStyle w:val="NumList1"/>
      </w:pPr>
      <w:r w:rsidRPr="00156764">
        <w:lastRenderedPageBreak/>
        <w:t>The specialist inspector is content that the risk impact due to the proposed deferral is minor and the PSA results do not point to any specific component that has a significant change in importance due to the deferral.</w:t>
      </w:r>
    </w:p>
    <w:p w14:paraId="1DD9319E" w14:textId="0A5B970A" w:rsidR="00E51BCD" w:rsidRPr="00E51BCD" w:rsidRDefault="00E51BCD" w:rsidP="00E51BCD">
      <w:pPr>
        <w:pStyle w:val="NumList1"/>
      </w:pPr>
      <w:r w:rsidRPr="00462BB8">
        <w:t xml:space="preserve">Overall, the specialist inspector is content with the proposed deferral of HYA R2 periodic shutdown to 06 October 2025. Therefore, the specialist inspector has no objection, from </w:t>
      </w:r>
      <w:r w:rsidRPr="00333EA9">
        <w:t>a</w:t>
      </w:r>
      <w:r>
        <w:t xml:space="preserve"> PSA</w:t>
      </w:r>
      <w:r w:rsidRPr="00333EA9">
        <w:t xml:space="preserve"> perspective</w:t>
      </w:r>
      <w:r w:rsidRPr="00462BB8">
        <w:t>, to agreeing to EDF’s proposal for deferring the HYA R2 periodic shutdown to 06 October 2025.</w:t>
      </w:r>
    </w:p>
    <w:p w14:paraId="59A5C587" w14:textId="342B06FA" w:rsidR="0038766B" w:rsidRPr="0038766B" w:rsidRDefault="000F617C" w:rsidP="00410423">
      <w:pPr>
        <w:pStyle w:val="Heading1"/>
      </w:pPr>
      <w:bookmarkStart w:id="17" w:name="_Toc200634999"/>
      <w:r>
        <w:t xml:space="preserve">Matters </w:t>
      </w:r>
      <w:r w:rsidR="00385E75">
        <w:t xml:space="preserve">arising </w:t>
      </w:r>
      <w:r>
        <w:t>from ONR</w:t>
      </w:r>
      <w:r w:rsidR="00385E75">
        <w:t>’</w:t>
      </w:r>
      <w:r>
        <w:t xml:space="preserve">s </w:t>
      </w:r>
      <w:r w:rsidR="00385E75">
        <w:t>work</w:t>
      </w:r>
      <w:bookmarkEnd w:id="17"/>
    </w:p>
    <w:p w14:paraId="3FF31B0C" w14:textId="165D4DF6" w:rsidR="00960076" w:rsidRDefault="00960076" w:rsidP="00184508">
      <w:pPr>
        <w:pStyle w:val="NumList1"/>
      </w:pPr>
      <w:r w:rsidRPr="00960076">
        <w:t xml:space="preserve">There are no outstanding matters arising from the </w:t>
      </w:r>
      <w:r>
        <w:t xml:space="preserve">review and </w:t>
      </w:r>
      <w:r w:rsidRPr="00960076">
        <w:t xml:space="preserve">assessment work carried out by ONR that would prevent </w:t>
      </w:r>
      <w:r w:rsidR="00E86AFD">
        <w:t>granting</w:t>
      </w:r>
      <w:r w:rsidRPr="00960076">
        <w:t xml:space="preserve"> </w:t>
      </w:r>
      <w:r>
        <w:t xml:space="preserve">agreement </w:t>
      </w:r>
      <w:r w:rsidRPr="00960076">
        <w:t xml:space="preserve">to </w:t>
      </w:r>
      <w:r w:rsidR="00CD7960">
        <w:t xml:space="preserve">the </w:t>
      </w:r>
      <w:r w:rsidR="00184508">
        <w:t xml:space="preserve">extension of the operating period of </w:t>
      </w:r>
      <w:r w:rsidR="008747B3">
        <w:t>HYA R2</w:t>
      </w:r>
      <w:r w:rsidR="00184508">
        <w:t xml:space="preserve"> up to </w:t>
      </w:r>
      <w:r w:rsidR="008747B3">
        <w:t>06 October</w:t>
      </w:r>
      <w:r w:rsidR="00184508">
        <w:t xml:space="preserve"> 2025</w:t>
      </w:r>
      <w:r w:rsidRPr="00960076">
        <w:t>.</w:t>
      </w:r>
    </w:p>
    <w:p w14:paraId="237A1A1E" w14:textId="3643D183" w:rsidR="0055445F" w:rsidRDefault="0055445F" w:rsidP="0055445F">
      <w:pPr>
        <w:pStyle w:val="NumList1"/>
      </w:pPr>
      <w:r w:rsidRPr="0055445F">
        <w:t xml:space="preserve">On that basis, I have prepared </w:t>
      </w:r>
      <w:r w:rsidR="00E900BE">
        <w:t>L</w:t>
      </w:r>
      <w:r w:rsidRPr="0055445F">
        <w:t xml:space="preserve">icence </w:t>
      </w:r>
      <w:r w:rsidR="00E900BE">
        <w:t>I</w:t>
      </w:r>
      <w:r w:rsidRPr="0055445F">
        <w:t xml:space="preserve">nstrument </w:t>
      </w:r>
      <w:r w:rsidR="00CA01A0" w:rsidRPr="00CA01A0">
        <w:t>645</w:t>
      </w:r>
      <w:r w:rsidRPr="00CA01A0">
        <w:t xml:space="preserve"> </w:t>
      </w:r>
      <w:r w:rsidRPr="0055445F">
        <w:t xml:space="preserve">for </w:t>
      </w:r>
      <w:r>
        <w:t>a</w:t>
      </w:r>
      <w:r w:rsidRPr="0055445F">
        <w:t xml:space="preserve">greement to </w:t>
      </w:r>
      <w:r>
        <w:t xml:space="preserve">the proposed extension of the operating period of </w:t>
      </w:r>
      <w:r w:rsidR="008747B3">
        <w:t>HYA R2</w:t>
      </w:r>
      <w:r>
        <w:t xml:space="preserve"> by a period of </w:t>
      </w:r>
      <w:r w:rsidR="00A0544B">
        <w:t>143</w:t>
      </w:r>
      <w:r>
        <w:t xml:space="preserve"> days, to no later than </w:t>
      </w:r>
      <w:r w:rsidR="00A0544B">
        <w:t>06 October</w:t>
      </w:r>
      <w:r>
        <w:t xml:space="preserve"> 2025</w:t>
      </w:r>
      <w:r w:rsidRPr="0055445F">
        <w:t xml:space="preserve">. </w:t>
      </w:r>
    </w:p>
    <w:p w14:paraId="2292BE32" w14:textId="769B3837" w:rsidR="00DC6123" w:rsidRDefault="00DC6123" w:rsidP="00DC6123">
      <w:pPr>
        <w:pStyle w:val="Heading1"/>
        <w:ind w:left="851" w:hanging="851"/>
      </w:pPr>
      <w:bookmarkStart w:id="18" w:name="_Toc200635000"/>
      <w:r>
        <w:t>Other Matters</w:t>
      </w:r>
      <w:bookmarkEnd w:id="18"/>
    </w:p>
    <w:p w14:paraId="49BD0BED" w14:textId="7B522F77" w:rsidR="00184508" w:rsidRDefault="00184508" w:rsidP="00184508">
      <w:pPr>
        <w:pStyle w:val="NumList1"/>
      </w:pPr>
      <w:r w:rsidRPr="00184508">
        <w:t>I have confirmed that EDF has followed its own due process. An Independent Nuclear Safety Assessment (INSA) statement for</w:t>
      </w:r>
      <w:r>
        <w:t xml:space="preserve"> EC 375</w:t>
      </w:r>
      <w:r w:rsidR="00677406">
        <w:t>940</w:t>
      </w:r>
      <w:r>
        <w:t xml:space="preserve"> </w:t>
      </w:r>
      <w:r w:rsidRPr="00184508">
        <w:t>ha</w:t>
      </w:r>
      <w:r>
        <w:t>s</w:t>
      </w:r>
      <w:r w:rsidRPr="00184508">
        <w:t xml:space="preserve"> been submitted in support of the case</w:t>
      </w:r>
      <w:r w:rsidR="00CD7960">
        <w:t xml:space="preserve"> </w:t>
      </w:r>
      <w:r w:rsidR="00CD7960" w:rsidRPr="00184508">
        <w:t>(ref.</w:t>
      </w:r>
      <w:sdt>
        <w:sdtPr>
          <w:id w:val="-1585064828"/>
          <w:citation/>
        </w:sdtPr>
        <w:sdtEndPr/>
        <w:sdtContent>
          <w:r w:rsidR="00677406">
            <w:fldChar w:fldCharType="begin"/>
          </w:r>
          <w:r w:rsidR="00B02417">
            <w:instrText xml:space="preserve">CITATION EDF31 \l 2057 </w:instrText>
          </w:r>
          <w:r w:rsidR="00677406">
            <w:fldChar w:fldCharType="separate"/>
          </w:r>
          <w:r w:rsidR="0019521F">
            <w:rPr>
              <w:noProof/>
            </w:rPr>
            <w:t xml:space="preserve"> </w:t>
          </w:r>
          <w:r w:rsidR="0019521F" w:rsidRPr="0019521F">
            <w:rPr>
              <w:noProof/>
            </w:rPr>
            <w:t>[1]</w:t>
          </w:r>
          <w:r w:rsidR="00677406">
            <w:fldChar w:fldCharType="end"/>
          </w:r>
        </w:sdtContent>
      </w:sdt>
      <w:r w:rsidR="00CD7960" w:rsidRPr="00184508">
        <w:t>)</w:t>
      </w:r>
      <w:r w:rsidRPr="00184508">
        <w:t>.</w:t>
      </w:r>
    </w:p>
    <w:p w14:paraId="500E33CE" w14:textId="091C2FDA" w:rsidR="008945E4" w:rsidRDefault="008945E4" w:rsidP="00DC6123">
      <w:pPr>
        <w:pStyle w:val="NumList1"/>
      </w:pPr>
      <w:r w:rsidRPr="008945E4">
        <w:t>Before issuing a Licence Instrument, it is established practice to notify other competent regulatory authorities of ONR’s intention</w:t>
      </w:r>
      <w:r w:rsidR="00313A57">
        <w:t>,</w:t>
      </w:r>
      <w:r w:rsidRPr="008945E4">
        <w:t xml:space="preserve"> to ensure there are no specific objections that may compromise other regulatory requirements. I have liaised with the Environment Agency (EA) and </w:t>
      </w:r>
      <w:r>
        <w:t>they</w:t>
      </w:r>
      <w:r w:rsidRPr="008945E4">
        <w:t xml:space="preserve"> have confirmed that they have no objection to </w:t>
      </w:r>
      <w:r>
        <w:t>ONR’s</w:t>
      </w:r>
      <w:r w:rsidRPr="008945E4">
        <w:t xml:space="preserve"> </w:t>
      </w:r>
      <w:r>
        <w:t xml:space="preserve">agreement </w:t>
      </w:r>
      <w:bookmarkStart w:id="19" w:name="_Hlk184927309"/>
      <w:r>
        <w:t xml:space="preserve">to </w:t>
      </w:r>
      <w:r w:rsidR="00DD5B3C">
        <w:t xml:space="preserve">the </w:t>
      </w:r>
      <w:r>
        <w:t>proposed periodic shutdown deferral</w:t>
      </w:r>
      <w:r w:rsidR="00CD7960">
        <w:t xml:space="preserve"> for H</w:t>
      </w:r>
      <w:r w:rsidR="00FC7E7D">
        <w:t>Y</w:t>
      </w:r>
      <w:r w:rsidR="00CD7960">
        <w:t>A R</w:t>
      </w:r>
      <w:r w:rsidR="00FC7E7D">
        <w:t>2</w:t>
      </w:r>
      <w:r>
        <w:t xml:space="preserve"> to </w:t>
      </w:r>
      <w:r w:rsidR="00FC7E7D">
        <w:t>06 October</w:t>
      </w:r>
      <w:r>
        <w:t xml:space="preserve"> 2025</w:t>
      </w:r>
      <w:r w:rsidRPr="008945E4">
        <w:t xml:space="preserve"> (</w:t>
      </w:r>
      <w:r w:rsidRPr="00D94F13">
        <w:t>ref</w:t>
      </w:r>
      <w:r w:rsidRPr="008945E4">
        <w:t>.</w:t>
      </w:r>
      <w:r w:rsidR="00FC7E7D">
        <w:t xml:space="preserve"> </w:t>
      </w:r>
      <w:sdt>
        <w:sdtPr>
          <w:id w:val="-517994952"/>
          <w:citation/>
        </w:sdtPr>
        <w:sdtEndPr/>
        <w:sdtContent>
          <w:r w:rsidR="00E34B03">
            <w:fldChar w:fldCharType="begin"/>
          </w:r>
          <w:r w:rsidR="00BF6237">
            <w:instrText xml:space="preserve">CITATION Env1 \l 2057 </w:instrText>
          </w:r>
          <w:r w:rsidR="00E34B03">
            <w:fldChar w:fldCharType="separate"/>
          </w:r>
          <w:r w:rsidR="0019521F" w:rsidRPr="0019521F">
            <w:rPr>
              <w:noProof/>
            </w:rPr>
            <w:t>[9]</w:t>
          </w:r>
          <w:r w:rsidR="00E34B03">
            <w:fldChar w:fldCharType="end"/>
          </w:r>
        </w:sdtContent>
      </w:sdt>
      <w:r w:rsidRPr="008945E4">
        <w:t>).</w:t>
      </w:r>
    </w:p>
    <w:bookmarkEnd w:id="19"/>
    <w:p w14:paraId="4BAA67E5" w14:textId="73968387" w:rsidR="00184508" w:rsidRPr="00BB54CB" w:rsidRDefault="00DC6123" w:rsidP="00DC6123">
      <w:pPr>
        <w:pStyle w:val="NumList1"/>
      </w:pPr>
      <w:r w:rsidRPr="00BB54CB">
        <w:t>I have</w:t>
      </w:r>
      <w:r w:rsidR="00CD7960" w:rsidRPr="00BB54CB">
        <w:t xml:space="preserve"> also</w:t>
      </w:r>
      <w:r w:rsidRPr="00BB54CB">
        <w:t xml:space="preserve"> liaised with ONR’s nuclear security and safeguards inspectors and they have confirmed that they </w:t>
      </w:r>
      <w:r w:rsidR="00CD7960" w:rsidRPr="00BB54CB">
        <w:t xml:space="preserve">have </w:t>
      </w:r>
      <w:r w:rsidRPr="00BB54CB">
        <w:t xml:space="preserve">no objection to ONR’s agreement to </w:t>
      </w:r>
      <w:r w:rsidR="00DD5B3C" w:rsidRPr="00BB54CB">
        <w:t xml:space="preserve">the </w:t>
      </w:r>
      <w:r w:rsidRPr="00BB54CB">
        <w:t>proposed periodic shutdown deferral</w:t>
      </w:r>
      <w:r w:rsidR="00CD7960" w:rsidRPr="00BB54CB">
        <w:t xml:space="preserve"> of H</w:t>
      </w:r>
      <w:r w:rsidR="00CF758F">
        <w:t>Y</w:t>
      </w:r>
      <w:r w:rsidR="00CD7960" w:rsidRPr="00BB54CB">
        <w:t>A R</w:t>
      </w:r>
      <w:r w:rsidR="00CF758F">
        <w:t>2</w:t>
      </w:r>
      <w:r w:rsidRPr="00BB54CB">
        <w:t xml:space="preserve"> to </w:t>
      </w:r>
      <w:r w:rsidR="00CF758F">
        <w:t xml:space="preserve">06 October 2025 </w:t>
      </w:r>
      <w:r w:rsidRPr="00BB54CB">
        <w:t>(ref</w:t>
      </w:r>
      <w:r w:rsidR="00350DB6" w:rsidRPr="00BB54CB">
        <w:t>s</w:t>
      </w:r>
      <w:r w:rsidRPr="00BB54CB">
        <w:t xml:space="preserve">. </w:t>
      </w:r>
      <w:sdt>
        <w:sdtPr>
          <w:id w:val="1869948471"/>
          <w:citation/>
        </w:sdtPr>
        <w:sdtEndPr/>
        <w:sdtContent>
          <w:r w:rsidR="00E34B03">
            <w:fldChar w:fldCharType="begin"/>
          </w:r>
          <w:r w:rsidR="002D1980">
            <w:instrText xml:space="preserve">CITATION ONR48 \l 2057 </w:instrText>
          </w:r>
          <w:r w:rsidR="00E34B03">
            <w:fldChar w:fldCharType="separate"/>
          </w:r>
          <w:r w:rsidR="0019521F" w:rsidRPr="0019521F">
            <w:rPr>
              <w:noProof/>
            </w:rPr>
            <w:t>[10]</w:t>
          </w:r>
          <w:r w:rsidR="00E34B03">
            <w:fldChar w:fldCharType="end"/>
          </w:r>
        </w:sdtContent>
      </w:sdt>
      <w:r w:rsidR="00CF758F" w:rsidRPr="00CF758F">
        <w:rPr>
          <w:color w:val="FF0000"/>
        </w:rPr>
        <w:t xml:space="preserve"> </w:t>
      </w:r>
      <w:r w:rsidR="00CF758F">
        <w:t xml:space="preserve">and </w:t>
      </w:r>
      <w:sdt>
        <w:sdtPr>
          <w:id w:val="-1531405557"/>
          <w:citation/>
        </w:sdtPr>
        <w:sdtEndPr/>
        <w:sdtContent>
          <w:r w:rsidR="00F968DB">
            <w:fldChar w:fldCharType="begin"/>
          </w:r>
          <w:r w:rsidR="009961DA">
            <w:instrText xml:space="preserve">CITATION ONR49 \l 2057 </w:instrText>
          </w:r>
          <w:r w:rsidR="00F968DB">
            <w:fldChar w:fldCharType="separate"/>
          </w:r>
          <w:r w:rsidR="0019521F" w:rsidRPr="0019521F">
            <w:rPr>
              <w:noProof/>
            </w:rPr>
            <w:t>[11]</w:t>
          </w:r>
          <w:r w:rsidR="00F968DB">
            <w:fldChar w:fldCharType="end"/>
          </w:r>
        </w:sdtContent>
      </w:sdt>
      <w:r w:rsidRPr="00BB54CB">
        <w:t>).</w:t>
      </w:r>
    </w:p>
    <w:p w14:paraId="669047B6" w14:textId="51C83DAE" w:rsidR="00777BCE" w:rsidRDefault="00777BCE" w:rsidP="00410423">
      <w:pPr>
        <w:pStyle w:val="Heading1"/>
      </w:pPr>
      <w:bookmarkStart w:id="20" w:name="_Toc200635001"/>
      <w:r>
        <w:t>Conclusions</w:t>
      </w:r>
      <w:bookmarkEnd w:id="20"/>
    </w:p>
    <w:p w14:paraId="3280E383" w14:textId="4A6624FE" w:rsidR="00777BCE" w:rsidRDefault="0038766B" w:rsidP="00B03C4D">
      <w:pPr>
        <w:pStyle w:val="NumList1"/>
      </w:pPr>
      <w:r w:rsidRPr="0038766B">
        <w:t xml:space="preserve">Based on the work carried out by ONR, </w:t>
      </w:r>
      <w:r w:rsidR="002B7E25" w:rsidRPr="002B7E25">
        <w:t>I am satisfied that ONR should</w:t>
      </w:r>
      <w:r w:rsidR="00E56D22">
        <w:t xml:space="preserve"> agree </w:t>
      </w:r>
      <w:r w:rsidR="002B7E25">
        <w:t>to the extension</w:t>
      </w:r>
      <w:r w:rsidR="00CD7960">
        <w:t xml:space="preserve"> of the</w:t>
      </w:r>
      <w:r w:rsidR="002B7E25">
        <w:t xml:space="preserve"> operating period of H</w:t>
      </w:r>
      <w:r w:rsidR="00E315FD">
        <w:t>Y</w:t>
      </w:r>
      <w:r w:rsidR="002B7E25">
        <w:t>A R</w:t>
      </w:r>
      <w:r w:rsidR="00E315FD">
        <w:t>2</w:t>
      </w:r>
      <w:r w:rsidR="002B7E25">
        <w:t xml:space="preserve"> to no later than 0</w:t>
      </w:r>
      <w:r w:rsidR="00E315FD">
        <w:t>6</w:t>
      </w:r>
      <w:r w:rsidR="002B7E25">
        <w:t xml:space="preserve"> </w:t>
      </w:r>
      <w:r w:rsidR="00E315FD">
        <w:t xml:space="preserve">October </w:t>
      </w:r>
      <w:r w:rsidR="002B7E25">
        <w:t>2025.</w:t>
      </w:r>
    </w:p>
    <w:p w14:paraId="3AD06306" w14:textId="16D2DEFB" w:rsidR="0038766B" w:rsidRPr="0038766B" w:rsidRDefault="00777BCE" w:rsidP="00410423">
      <w:pPr>
        <w:pStyle w:val="Heading1"/>
      </w:pPr>
      <w:bookmarkStart w:id="21" w:name="_Toc200635002"/>
      <w:r>
        <w:lastRenderedPageBreak/>
        <w:t>Recommendations</w:t>
      </w:r>
      <w:bookmarkEnd w:id="21"/>
    </w:p>
    <w:bookmarkEnd w:id="5"/>
    <w:p w14:paraId="0723E3E3" w14:textId="603545F8" w:rsidR="00E900BE" w:rsidRDefault="00E900BE" w:rsidP="00E900BE">
      <w:pPr>
        <w:pStyle w:val="NumList1"/>
      </w:pPr>
      <w:r w:rsidRPr="00E900BE">
        <w:t xml:space="preserve">ONR should issue Licence Instrument </w:t>
      </w:r>
      <w:r w:rsidR="00CA01A0" w:rsidRPr="00CA01A0">
        <w:t>645</w:t>
      </w:r>
      <w:r w:rsidR="00E90363" w:rsidRPr="77524520">
        <w:t>,</w:t>
      </w:r>
      <w:r w:rsidRPr="00E900BE">
        <w:t xml:space="preserve"> </w:t>
      </w:r>
      <w:r w:rsidR="00E90363">
        <w:t xml:space="preserve">under LC 30(2) for </w:t>
      </w:r>
      <w:r w:rsidR="00832A18">
        <w:t>N</w:t>
      </w:r>
      <w:r w:rsidR="00E90363">
        <w:t xml:space="preserve">uclear </w:t>
      </w:r>
      <w:r w:rsidR="00832A18">
        <w:t>S</w:t>
      </w:r>
      <w:r w:rsidR="00E90363">
        <w:t xml:space="preserve">ite </w:t>
      </w:r>
      <w:r w:rsidR="00832A18">
        <w:t>L</w:t>
      </w:r>
      <w:r w:rsidR="00E90363">
        <w:t xml:space="preserve">icence </w:t>
      </w:r>
      <w:r w:rsidR="00E315FD">
        <w:t>60</w:t>
      </w:r>
      <w:r w:rsidR="00E90363">
        <w:t xml:space="preserve">, </w:t>
      </w:r>
      <w:r w:rsidR="00E67EFD">
        <w:t>granting</w:t>
      </w:r>
      <w:r w:rsidRPr="00E900BE">
        <w:t xml:space="preserve"> </w:t>
      </w:r>
      <w:r>
        <w:t xml:space="preserve">agreement to extend the operating period of </w:t>
      </w:r>
      <w:r w:rsidR="00CD7960">
        <w:t>H</w:t>
      </w:r>
      <w:r w:rsidR="00EA3AF5">
        <w:t>Y</w:t>
      </w:r>
      <w:r w:rsidR="00CD7960">
        <w:t>A R</w:t>
      </w:r>
      <w:r w:rsidR="00EA3AF5">
        <w:t>2</w:t>
      </w:r>
      <w:r>
        <w:t xml:space="preserve"> to no later than </w:t>
      </w:r>
      <w:r w:rsidR="00EA3AF5">
        <w:t>06 October</w:t>
      </w:r>
      <w:r>
        <w:t xml:space="preserve"> 2025.</w:t>
      </w:r>
    </w:p>
    <w:p w14:paraId="5BCAC3B4" w14:textId="77777777" w:rsidR="00E900BE" w:rsidRDefault="00E900BE" w:rsidP="00E900BE">
      <w:pPr>
        <w:pStyle w:val="NumList1"/>
        <w:numPr>
          <w:ilvl w:val="0"/>
          <w:numId w:val="0"/>
        </w:numPr>
        <w:ind w:left="851" w:hanging="851"/>
      </w:pPr>
    </w:p>
    <w:p w14:paraId="2702FD53" w14:textId="77777777" w:rsidR="00E900BE" w:rsidRDefault="00E900BE" w:rsidP="00E900BE">
      <w:pPr>
        <w:pStyle w:val="NumList1"/>
        <w:numPr>
          <w:ilvl w:val="0"/>
          <w:numId w:val="0"/>
        </w:numPr>
        <w:ind w:left="851" w:hanging="851"/>
      </w:pPr>
    </w:p>
    <w:p w14:paraId="4D208E88" w14:textId="77777777" w:rsidR="00E900BE" w:rsidRDefault="00E900BE" w:rsidP="00E900BE">
      <w:pPr>
        <w:pStyle w:val="NumList1"/>
        <w:numPr>
          <w:ilvl w:val="0"/>
          <w:numId w:val="0"/>
        </w:numPr>
        <w:ind w:left="851" w:hanging="851"/>
      </w:pPr>
    </w:p>
    <w:p w14:paraId="6F196681" w14:textId="77777777" w:rsidR="00E900BE" w:rsidRPr="00E900BE" w:rsidRDefault="00E900BE" w:rsidP="00E900BE">
      <w:pPr>
        <w:pStyle w:val="NumList1"/>
        <w:numPr>
          <w:ilvl w:val="0"/>
          <w:numId w:val="0"/>
        </w:numPr>
        <w:ind w:left="851" w:hanging="851"/>
      </w:pPr>
    </w:p>
    <w:p w14:paraId="05E1807B" w14:textId="77777777" w:rsidR="0059276A" w:rsidRDefault="0059276A" w:rsidP="0059276A">
      <w:pPr>
        <w:pStyle w:val="NumList1"/>
        <w:numPr>
          <w:ilvl w:val="0"/>
          <w:numId w:val="0"/>
        </w:numPr>
        <w:ind w:left="851" w:hanging="851"/>
      </w:pPr>
    </w:p>
    <w:p w14:paraId="0B39630E" w14:textId="7FA1C003" w:rsidR="0059276A" w:rsidRDefault="0059276A" w:rsidP="0059276A">
      <w:pPr>
        <w:pStyle w:val="Caption"/>
        <w:keepNext/>
      </w:pPr>
    </w:p>
    <w:p w14:paraId="7A972664" w14:textId="7E564C13" w:rsidR="0059276A" w:rsidRDefault="0059276A" w:rsidP="0059276A">
      <w:pPr>
        <w:pStyle w:val="NumList1"/>
        <w:numPr>
          <w:ilvl w:val="0"/>
          <w:numId w:val="0"/>
        </w:numPr>
        <w:ind w:left="851" w:hanging="851"/>
        <w:sectPr w:rsidR="0059276A" w:rsidSect="00E72E4A">
          <w:pgSz w:w="11906" w:h="16838" w:code="9"/>
          <w:pgMar w:top="1440" w:right="1440" w:bottom="1440" w:left="1440" w:header="397" w:footer="397" w:gutter="0"/>
          <w:cols w:space="312"/>
          <w:docGrid w:linePitch="360"/>
        </w:sectPr>
      </w:pPr>
    </w:p>
    <w:bookmarkStart w:id="22" w:name="_Toc200635003" w:displacedByCustomXml="next"/>
    <w:sdt>
      <w:sdtPr>
        <w:rPr>
          <w:sz w:val="24"/>
          <w:szCs w:val="24"/>
        </w:rPr>
        <w:id w:val="1663974676"/>
        <w:docPartObj>
          <w:docPartGallery w:val="Bibliographies"/>
          <w:docPartUnique/>
        </w:docPartObj>
      </w:sdtPr>
      <w:sdtEndPr/>
      <w:sdtContent>
        <w:p w14:paraId="2CD05EA0" w14:textId="77777777" w:rsidR="0019521F" w:rsidRDefault="00AC2E98">
          <w:pPr>
            <w:pStyle w:val="Heading1"/>
            <w:numPr>
              <w:ilvl w:val="0"/>
              <w:numId w:val="0"/>
            </w:numPr>
          </w:pPr>
          <w:r>
            <w:t>References</w:t>
          </w:r>
          <w:bookmarkEnd w:id="22"/>
        </w:p>
        <w:sdt>
          <w:sdtPr>
            <w:id w:val="-573587230"/>
            <w:bibliography/>
          </w:sdtPr>
          <w:sdtEndPr/>
          <w:sdtContent>
            <w:p w14:paraId="72D183E4" w14:textId="77777777" w:rsidR="0019521F" w:rsidRDefault="00AC2E98" w:rsidP="00E01E96">
              <w:pPr>
                <w:rPr>
                  <w:rFonts w:ascii="Calibri" w:hAnsi="Calibri"/>
                  <w:noProof/>
                  <w:sz w:val="20"/>
                  <w:szCs w:val="20"/>
                  <w:lang w:eastAsia="en-GB" w:bidi="ar-SA"/>
                </w:rPr>
              </w:pPr>
              <w:r>
                <w:rPr>
                  <w:sz w:val="48"/>
                </w:rPr>
                <w:fldChar w:fldCharType="begin"/>
              </w:r>
              <w:r>
                <w:instrText xml:space="preserve"> BIBLIOGRAPHY </w:instrText>
              </w:r>
              <w:r>
                <w:rPr>
                  <w:sz w:val="48"/>
                </w:rP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19521F" w14:paraId="7714F9DC" w14:textId="77777777">
                <w:trPr>
                  <w:divId w:val="534080721"/>
                  <w:tblCellSpacing w:w="15" w:type="dxa"/>
                </w:trPr>
                <w:tc>
                  <w:tcPr>
                    <w:tcW w:w="50" w:type="pct"/>
                    <w:hideMark/>
                  </w:tcPr>
                  <w:p w14:paraId="3F3B91ED" w14:textId="2FE80340" w:rsidR="0019521F" w:rsidRDefault="0019521F">
                    <w:pPr>
                      <w:pStyle w:val="Bibliography"/>
                      <w:rPr>
                        <w:noProof/>
                        <w:szCs w:val="24"/>
                      </w:rPr>
                    </w:pPr>
                    <w:r>
                      <w:rPr>
                        <w:noProof/>
                      </w:rPr>
                      <w:t xml:space="preserve">[1] </w:t>
                    </w:r>
                  </w:p>
                </w:tc>
                <w:tc>
                  <w:tcPr>
                    <w:tcW w:w="0" w:type="auto"/>
                    <w:hideMark/>
                  </w:tcPr>
                  <w:p w14:paraId="6B5A023E" w14:textId="77777777" w:rsidR="0019521F" w:rsidRDefault="0019521F">
                    <w:pPr>
                      <w:pStyle w:val="Bibliography"/>
                      <w:rPr>
                        <w:noProof/>
                      </w:rPr>
                    </w:pPr>
                    <w:r>
                      <w:rPr>
                        <w:noProof/>
                      </w:rPr>
                      <w:t xml:space="preserve">EDF, Letter NSL/HYA/50933R, Extension of Heysham 1 Reactor 2 Operating Period, EC 375940 and INSA Statement, ONRW-2019369590-18888. </w:t>
                    </w:r>
                  </w:p>
                </w:tc>
              </w:tr>
              <w:tr w:rsidR="0019521F" w14:paraId="30EBE98F" w14:textId="77777777">
                <w:trPr>
                  <w:divId w:val="534080721"/>
                  <w:tblCellSpacing w:w="15" w:type="dxa"/>
                </w:trPr>
                <w:tc>
                  <w:tcPr>
                    <w:tcW w:w="50" w:type="pct"/>
                    <w:hideMark/>
                  </w:tcPr>
                  <w:p w14:paraId="7AC25824" w14:textId="77777777" w:rsidR="0019521F" w:rsidRDefault="0019521F">
                    <w:pPr>
                      <w:pStyle w:val="Bibliography"/>
                      <w:rPr>
                        <w:noProof/>
                      </w:rPr>
                    </w:pPr>
                    <w:r>
                      <w:rPr>
                        <w:noProof/>
                      </w:rPr>
                      <w:t xml:space="preserve">[2] </w:t>
                    </w:r>
                  </w:p>
                </w:tc>
                <w:tc>
                  <w:tcPr>
                    <w:tcW w:w="0" w:type="auto"/>
                    <w:hideMark/>
                  </w:tcPr>
                  <w:p w14:paraId="0CBC5A96" w14:textId="77777777" w:rsidR="0019521F" w:rsidRDefault="0019521F">
                    <w:pPr>
                      <w:pStyle w:val="Bibliography"/>
                      <w:rPr>
                        <w:noProof/>
                      </w:rPr>
                    </w:pPr>
                    <w:r>
                      <w:rPr>
                        <w:noProof/>
                      </w:rPr>
                      <w:t xml:space="preserve">ONR, Graphite Structural Integrity Review of the Proposed Deferral of the Periodic Shutdown of HYA R2, ONRW-2019369590-19115. </w:t>
                    </w:r>
                  </w:p>
                </w:tc>
              </w:tr>
              <w:tr w:rsidR="0019521F" w14:paraId="71527565" w14:textId="77777777">
                <w:trPr>
                  <w:divId w:val="534080721"/>
                  <w:tblCellSpacing w:w="15" w:type="dxa"/>
                </w:trPr>
                <w:tc>
                  <w:tcPr>
                    <w:tcW w:w="50" w:type="pct"/>
                    <w:hideMark/>
                  </w:tcPr>
                  <w:p w14:paraId="656BEE36" w14:textId="77777777" w:rsidR="0019521F" w:rsidRDefault="0019521F">
                    <w:pPr>
                      <w:pStyle w:val="Bibliography"/>
                      <w:rPr>
                        <w:noProof/>
                      </w:rPr>
                    </w:pPr>
                    <w:r>
                      <w:rPr>
                        <w:noProof/>
                      </w:rPr>
                      <w:t xml:space="preserve">[3] </w:t>
                    </w:r>
                  </w:p>
                </w:tc>
                <w:tc>
                  <w:tcPr>
                    <w:tcW w:w="0" w:type="auto"/>
                    <w:hideMark/>
                  </w:tcPr>
                  <w:p w14:paraId="789E7098" w14:textId="77777777" w:rsidR="0019521F" w:rsidRDefault="0019521F">
                    <w:pPr>
                      <w:pStyle w:val="Bibliography"/>
                      <w:rPr>
                        <w:noProof/>
                      </w:rPr>
                    </w:pPr>
                    <w:r>
                      <w:rPr>
                        <w:noProof/>
                      </w:rPr>
                      <w:t xml:space="preserve">ONR, Steels Structural Integrity Review of the Proposed Deferral of the Periodic Shutdown of HYA R2, ONRW-2019369590-19113. </w:t>
                    </w:r>
                  </w:p>
                </w:tc>
              </w:tr>
              <w:tr w:rsidR="0019521F" w14:paraId="1F105B1C" w14:textId="77777777">
                <w:trPr>
                  <w:divId w:val="534080721"/>
                  <w:tblCellSpacing w:w="15" w:type="dxa"/>
                </w:trPr>
                <w:tc>
                  <w:tcPr>
                    <w:tcW w:w="50" w:type="pct"/>
                    <w:hideMark/>
                  </w:tcPr>
                  <w:p w14:paraId="036E9F67" w14:textId="77777777" w:rsidR="0019521F" w:rsidRDefault="0019521F">
                    <w:pPr>
                      <w:pStyle w:val="Bibliography"/>
                      <w:rPr>
                        <w:noProof/>
                      </w:rPr>
                    </w:pPr>
                    <w:r>
                      <w:rPr>
                        <w:noProof/>
                      </w:rPr>
                      <w:t xml:space="preserve">[4] </w:t>
                    </w:r>
                  </w:p>
                </w:tc>
                <w:tc>
                  <w:tcPr>
                    <w:tcW w:w="0" w:type="auto"/>
                    <w:hideMark/>
                  </w:tcPr>
                  <w:p w14:paraId="45E5E1B3" w14:textId="77777777" w:rsidR="0019521F" w:rsidRDefault="0019521F">
                    <w:pPr>
                      <w:pStyle w:val="Bibliography"/>
                      <w:rPr>
                        <w:noProof/>
                      </w:rPr>
                    </w:pPr>
                    <w:r>
                      <w:rPr>
                        <w:noProof/>
                      </w:rPr>
                      <w:t xml:space="preserve">ONR, Electrical Engineering Review of the Proposed Deferral of the Periodic Shutdown of HYA R2, ONRW-2126615823-7168. </w:t>
                    </w:r>
                  </w:p>
                </w:tc>
              </w:tr>
              <w:tr w:rsidR="0019521F" w14:paraId="647504FD" w14:textId="77777777">
                <w:trPr>
                  <w:divId w:val="534080721"/>
                  <w:tblCellSpacing w:w="15" w:type="dxa"/>
                </w:trPr>
                <w:tc>
                  <w:tcPr>
                    <w:tcW w:w="50" w:type="pct"/>
                    <w:hideMark/>
                  </w:tcPr>
                  <w:p w14:paraId="5183F4CC" w14:textId="77777777" w:rsidR="0019521F" w:rsidRDefault="0019521F">
                    <w:pPr>
                      <w:pStyle w:val="Bibliography"/>
                      <w:rPr>
                        <w:noProof/>
                      </w:rPr>
                    </w:pPr>
                    <w:r>
                      <w:rPr>
                        <w:noProof/>
                      </w:rPr>
                      <w:t xml:space="preserve">[5] </w:t>
                    </w:r>
                  </w:p>
                </w:tc>
                <w:tc>
                  <w:tcPr>
                    <w:tcW w:w="0" w:type="auto"/>
                    <w:hideMark/>
                  </w:tcPr>
                  <w:p w14:paraId="4E5315B8" w14:textId="77777777" w:rsidR="0019521F" w:rsidRDefault="0019521F">
                    <w:pPr>
                      <w:pStyle w:val="Bibliography"/>
                      <w:rPr>
                        <w:noProof/>
                      </w:rPr>
                    </w:pPr>
                    <w:r>
                      <w:rPr>
                        <w:noProof/>
                      </w:rPr>
                      <w:t xml:space="preserve">ONR, Control and Instrumentation (C&amp;I) Review of the Proposed Deferral of the Periodic Shutdown of HYA R2, ONRW-2019369590-19909. </w:t>
                    </w:r>
                  </w:p>
                </w:tc>
              </w:tr>
              <w:tr w:rsidR="0019521F" w14:paraId="3BCFE093" w14:textId="77777777">
                <w:trPr>
                  <w:divId w:val="534080721"/>
                  <w:tblCellSpacing w:w="15" w:type="dxa"/>
                </w:trPr>
                <w:tc>
                  <w:tcPr>
                    <w:tcW w:w="50" w:type="pct"/>
                    <w:hideMark/>
                  </w:tcPr>
                  <w:p w14:paraId="784D533F" w14:textId="77777777" w:rsidR="0019521F" w:rsidRDefault="0019521F">
                    <w:pPr>
                      <w:pStyle w:val="Bibliography"/>
                      <w:rPr>
                        <w:noProof/>
                      </w:rPr>
                    </w:pPr>
                    <w:r>
                      <w:rPr>
                        <w:noProof/>
                      </w:rPr>
                      <w:t xml:space="preserve">[6] </w:t>
                    </w:r>
                  </w:p>
                </w:tc>
                <w:tc>
                  <w:tcPr>
                    <w:tcW w:w="0" w:type="auto"/>
                    <w:hideMark/>
                  </w:tcPr>
                  <w:p w14:paraId="497F82F6" w14:textId="77777777" w:rsidR="0019521F" w:rsidRDefault="0019521F">
                    <w:pPr>
                      <w:pStyle w:val="Bibliography"/>
                      <w:rPr>
                        <w:noProof/>
                      </w:rPr>
                    </w:pPr>
                    <w:r>
                      <w:rPr>
                        <w:noProof/>
                      </w:rPr>
                      <w:t xml:space="preserve">ONR, Mechanical Engineering Review of the Proposed Deferral of the Periodic Shutdown of HYA R2, ONRW-2126615823-7257. </w:t>
                    </w:r>
                  </w:p>
                </w:tc>
              </w:tr>
              <w:tr w:rsidR="0019521F" w14:paraId="642FCC9F" w14:textId="77777777">
                <w:trPr>
                  <w:divId w:val="534080721"/>
                  <w:tblCellSpacing w:w="15" w:type="dxa"/>
                </w:trPr>
                <w:tc>
                  <w:tcPr>
                    <w:tcW w:w="50" w:type="pct"/>
                    <w:hideMark/>
                  </w:tcPr>
                  <w:p w14:paraId="30E72CA3" w14:textId="77777777" w:rsidR="0019521F" w:rsidRDefault="0019521F">
                    <w:pPr>
                      <w:pStyle w:val="Bibliography"/>
                      <w:rPr>
                        <w:noProof/>
                      </w:rPr>
                    </w:pPr>
                    <w:r>
                      <w:rPr>
                        <w:noProof/>
                      </w:rPr>
                      <w:t xml:space="preserve">[7] </w:t>
                    </w:r>
                  </w:p>
                </w:tc>
                <w:tc>
                  <w:tcPr>
                    <w:tcW w:w="0" w:type="auto"/>
                    <w:hideMark/>
                  </w:tcPr>
                  <w:p w14:paraId="2FA83CC3" w14:textId="77777777" w:rsidR="0019521F" w:rsidRDefault="0019521F">
                    <w:pPr>
                      <w:pStyle w:val="Bibliography"/>
                      <w:rPr>
                        <w:noProof/>
                      </w:rPr>
                    </w:pPr>
                    <w:r>
                      <w:rPr>
                        <w:noProof/>
                      </w:rPr>
                      <w:t xml:space="preserve">ONR, Civil Engineering Review of the Proposed Deferral of the Periodic Shutdown of HYA R2, ONRW-2019369590-19914. </w:t>
                    </w:r>
                  </w:p>
                </w:tc>
              </w:tr>
              <w:tr w:rsidR="0019521F" w14:paraId="47A70422" w14:textId="77777777">
                <w:trPr>
                  <w:divId w:val="534080721"/>
                  <w:tblCellSpacing w:w="15" w:type="dxa"/>
                </w:trPr>
                <w:tc>
                  <w:tcPr>
                    <w:tcW w:w="50" w:type="pct"/>
                    <w:hideMark/>
                  </w:tcPr>
                  <w:p w14:paraId="18C9CA0E" w14:textId="77777777" w:rsidR="0019521F" w:rsidRDefault="0019521F">
                    <w:pPr>
                      <w:pStyle w:val="Bibliography"/>
                      <w:rPr>
                        <w:noProof/>
                      </w:rPr>
                    </w:pPr>
                    <w:r>
                      <w:rPr>
                        <w:noProof/>
                      </w:rPr>
                      <w:t xml:space="preserve">[8] </w:t>
                    </w:r>
                  </w:p>
                </w:tc>
                <w:tc>
                  <w:tcPr>
                    <w:tcW w:w="0" w:type="auto"/>
                    <w:hideMark/>
                  </w:tcPr>
                  <w:p w14:paraId="105929D8" w14:textId="77777777" w:rsidR="0019521F" w:rsidRDefault="0019521F">
                    <w:pPr>
                      <w:pStyle w:val="Bibliography"/>
                      <w:rPr>
                        <w:noProof/>
                      </w:rPr>
                    </w:pPr>
                    <w:r>
                      <w:rPr>
                        <w:noProof/>
                      </w:rPr>
                      <w:t xml:space="preserve">ONR, Probablistic Safety Analysis (PSA) Review of the Proposed Deferral of the Periodic Shutdown of HYA R2, ONRW-2019369590-19114. </w:t>
                    </w:r>
                  </w:p>
                </w:tc>
              </w:tr>
              <w:tr w:rsidR="0019521F" w14:paraId="534A4216" w14:textId="77777777">
                <w:trPr>
                  <w:divId w:val="534080721"/>
                  <w:tblCellSpacing w:w="15" w:type="dxa"/>
                </w:trPr>
                <w:tc>
                  <w:tcPr>
                    <w:tcW w:w="50" w:type="pct"/>
                    <w:hideMark/>
                  </w:tcPr>
                  <w:p w14:paraId="6D565CD2" w14:textId="77777777" w:rsidR="0019521F" w:rsidRDefault="0019521F">
                    <w:pPr>
                      <w:pStyle w:val="Bibliography"/>
                      <w:rPr>
                        <w:noProof/>
                      </w:rPr>
                    </w:pPr>
                    <w:r>
                      <w:rPr>
                        <w:noProof/>
                      </w:rPr>
                      <w:t xml:space="preserve">[9] </w:t>
                    </w:r>
                  </w:p>
                </w:tc>
                <w:tc>
                  <w:tcPr>
                    <w:tcW w:w="0" w:type="auto"/>
                    <w:hideMark/>
                  </w:tcPr>
                  <w:p w14:paraId="2533E7A4" w14:textId="77777777" w:rsidR="0019521F" w:rsidRDefault="0019521F">
                    <w:pPr>
                      <w:pStyle w:val="Bibliography"/>
                      <w:rPr>
                        <w:noProof/>
                      </w:rPr>
                    </w:pPr>
                    <w:r>
                      <w:rPr>
                        <w:noProof/>
                      </w:rPr>
                      <w:t xml:space="preserve">Environment Agency (EA), Email Communication: RE: ONR Agreement to Deferral of HYA R2 2025 Periodic Shutdown, 30 April 2025, ONRW-2019369590-20187. </w:t>
                    </w:r>
                  </w:p>
                </w:tc>
              </w:tr>
              <w:tr w:rsidR="0019521F" w14:paraId="19103145" w14:textId="77777777">
                <w:trPr>
                  <w:divId w:val="534080721"/>
                  <w:tblCellSpacing w:w="15" w:type="dxa"/>
                </w:trPr>
                <w:tc>
                  <w:tcPr>
                    <w:tcW w:w="50" w:type="pct"/>
                    <w:hideMark/>
                  </w:tcPr>
                  <w:p w14:paraId="62D63915" w14:textId="77777777" w:rsidR="0019521F" w:rsidRDefault="0019521F">
                    <w:pPr>
                      <w:pStyle w:val="Bibliography"/>
                      <w:rPr>
                        <w:noProof/>
                      </w:rPr>
                    </w:pPr>
                    <w:r>
                      <w:rPr>
                        <w:noProof/>
                      </w:rPr>
                      <w:t xml:space="preserve">[10] </w:t>
                    </w:r>
                  </w:p>
                </w:tc>
                <w:tc>
                  <w:tcPr>
                    <w:tcW w:w="0" w:type="auto"/>
                    <w:hideMark/>
                  </w:tcPr>
                  <w:p w14:paraId="4F58B478" w14:textId="77777777" w:rsidR="0019521F" w:rsidRDefault="0019521F">
                    <w:pPr>
                      <w:pStyle w:val="Bibliography"/>
                      <w:rPr>
                        <w:noProof/>
                      </w:rPr>
                    </w:pPr>
                    <w:r>
                      <w:rPr>
                        <w:noProof/>
                      </w:rPr>
                      <w:t xml:space="preserve">ONR, Email Communication between Project Inspector and ONR's Security Inspector Confirming No Objection to Agreement to Deferral of HYA R2 2025 Periodic Shutdown dated 01 May 2025, ONRW-2019369590-20229. </w:t>
                    </w:r>
                  </w:p>
                </w:tc>
              </w:tr>
              <w:tr w:rsidR="0019521F" w14:paraId="235BECAB" w14:textId="77777777">
                <w:trPr>
                  <w:divId w:val="534080721"/>
                  <w:tblCellSpacing w:w="15" w:type="dxa"/>
                </w:trPr>
                <w:tc>
                  <w:tcPr>
                    <w:tcW w:w="50" w:type="pct"/>
                    <w:hideMark/>
                  </w:tcPr>
                  <w:p w14:paraId="1D3ED718" w14:textId="77777777" w:rsidR="0019521F" w:rsidRDefault="0019521F">
                    <w:pPr>
                      <w:pStyle w:val="Bibliography"/>
                      <w:rPr>
                        <w:noProof/>
                      </w:rPr>
                    </w:pPr>
                    <w:r>
                      <w:rPr>
                        <w:noProof/>
                      </w:rPr>
                      <w:t xml:space="preserve">[11] </w:t>
                    </w:r>
                  </w:p>
                </w:tc>
                <w:tc>
                  <w:tcPr>
                    <w:tcW w:w="0" w:type="auto"/>
                    <w:hideMark/>
                  </w:tcPr>
                  <w:p w14:paraId="0ECE81F2" w14:textId="77777777" w:rsidR="0019521F" w:rsidRDefault="0019521F">
                    <w:pPr>
                      <w:pStyle w:val="Bibliography"/>
                      <w:rPr>
                        <w:noProof/>
                      </w:rPr>
                    </w:pPr>
                    <w:r>
                      <w:rPr>
                        <w:noProof/>
                      </w:rPr>
                      <w:t xml:space="preserve">ONR, Email Communication between Project Inspector and ONR's Safeguards Inspector Confirming No Objection to Agreement to Deferral of HYA R2 2025 Periodic Shutdown dated 02 May 2025, ONRW-2019369590-20292. </w:t>
                    </w:r>
                  </w:p>
                </w:tc>
              </w:tr>
            </w:tbl>
            <w:p w14:paraId="1893281A" w14:textId="77777777" w:rsidR="0019521F" w:rsidRDefault="0019521F">
              <w:pPr>
                <w:divId w:val="534080721"/>
                <w:rPr>
                  <w:rFonts w:eastAsia="Times New Roman"/>
                  <w:noProof/>
                </w:rPr>
              </w:pPr>
            </w:p>
            <w:p w14:paraId="6239C3AC" w14:textId="2F06FCF3" w:rsidR="009E0E52" w:rsidRDefault="00AC2E98" w:rsidP="00E01E96">
              <w:r>
                <w:rPr>
                  <w:b/>
                  <w:bCs/>
                  <w:noProof/>
                </w:rPr>
                <w:fldChar w:fldCharType="end"/>
              </w:r>
            </w:p>
          </w:sdtContent>
        </w:sdt>
      </w:sdtContent>
    </w:sdt>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4C4FC16" w14:textId="77777777" w:rsidR="00E96166" w:rsidRDefault="00E96166" w:rsidP="007D199A">
      <w:pPr>
        <w:spacing w:after="0"/>
      </w:pPr>
      <w:r>
        <w:separator/>
      </w:r>
    </w:p>
    <w:p w14:paraId="3407AF0F" w14:textId="77777777" w:rsidR="00E96166" w:rsidRDefault="00E96166"/>
  </w:endnote>
  <w:endnote w:type="continuationSeparator" w:id="0">
    <w:p w14:paraId="44E72028" w14:textId="77777777" w:rsidR="00E96166" w:rsidRDefault="00E96166" w:rsidP="007D199A">
      <w:pPr>
        <w:spacing w:after="0"/>
      </w:pPr>
      <w:r>
        <w:continuationSeparator/>
      </w:r>
    </w:p>
    <w:p w14:paraId="71C98541" w14:textId="77777777" w:rsidR="00E96166" w:rsidRDefault="00E96166"/>
  </w:endnote>
  <w:endnote w:type="continuationNotice" w:id="1">
    <w:p w14:paraId="2C1257CF" w14:textId="77777777" w:rsidR="00E96166" w:rsidRDefault="00E9616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D66FC0" w:rsidRDefault="00B137F7" w:rsidP="00B137F7">
    <w:pPr>
      <w:pStyle w:val="Footer"/>
      <w:jc w:val="left"/>
      <w:rPr>
        <w:lang w:val="pt-PT"/>
      </w:rPr>
    </w:pPr>
    <w:r w:rsidRPr="004B26FC">
      <w:rPr>
        <w:b/>
        <w:bCs/>
        <w:color w:val="auto"/>
        <w:sz w:val="20"/>
        <w:szCs w:val="18"/>
        <w:lang w:val="pt-PT"/>
      </w:rPr>
      <w:t xml:space="preserve">Template </w:t>
    </w:r>
    <w:r w:rsidR="00FB2CF2" w:rsidRPr="004B26FC">
      <w:rPr>
        <w:b/>
        <w:bCs/>
        <w:color w:val="auto"/>
        <w:sz w:val="20"/>
        <w:szCs w:val="18"/>
        <w:lang w:val="pt-PT"/>
      </w:rPr>
      <w:t>ref</w:t>
    </w:r>
    <w:r w:rsidRPr="004B26FC">
      <w:rPr>
        <w:b/>
        <w:bCs/>
        <w:color w:val="auto"/>
        <w:sz w:val="20"/>
        <w:szCs w:val="18"/>
        <w:lang w:val="pt-PT"/>
      </w:rPr>
      <w:t>.</w:t>
    </w:r>
    <w:r w:rsidRPr="004B26FC">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4B26FC">
          <w:rPr>
            <w:color w:val="auto"/>
            <w:sz w:val="20"/>
            <w:szCs w:val="18"/>
            <w:lang w:val="pt-PT"/>
          </w:rPr>
          <w:t>5</w:t>
        </w:r>
        <w:r w:rsidR="00E72E4A" w:rsidRPr="004B26FC">
          <w:rPr>
            <w:color w:val="auto"/>
            <w:sz w:val="20"/>
            <w:szCs w:val="18"/>
            <w:lang w:val="pt-PT"/>
          </w:rPr>
          <w:t>.1</w:t>
        </w:r>
      </w:sdtContent>
    </w:sdt>
    <w:r w:rsidRPr="004B26FC">
      <w:rPr>
        <w:color w:val="auto"/>
        <w:sz w:val="20"/>
        <w:szCs w:val="18"/>
        <w:lang w:val="pt-PT"/>
      </w:rPr>
      <w:t>)</w:t>
    </w:r>
    <w:r w:rsidRPr="004B26FC">
      <w:rPr>
        <w:color w:val="auto"/>
        <w:sz w:val="20"/>
        <w:szCs w:val="18"/>
        <w:lang w:val="pt-PT"/>
      </w:rPr>
      <w:tab/>
    </w:r>
    <w:r w:rsidR="00795F5F" w:rsidRPr="004B26FC">
      <w:rPr>
        <w:lang w:val="pt-PT"/>
      </w:rPr>
      <w:t xml:space="preserve">Page | </w:t>
    </w:r>
    <w:r w:rsidR="00795F5F" w:rsidRPr="00E72E4A">
      <w:fldChar w:fldCharType="begin"/>
    </w:r>
    <w:r w:rsidR="00795F5F" w:rsidRPr="004B26FC">
      <w:rPr>
        <w:lang w:val="pt-PT"/>
      </w:rPr>
      <w:instrText xml:space="preserve"> PAGE   \* MERGEFORMAT </w:instrText>
    </w:r>
    <w:r w:rsidR="00795F5F" w:rsidRPr="00E72E4A">
      <w:fldChar w:fldCharType="separate"/>
    </w:r>
    <w:r w:rsidR="00795F5F" w:rsidRPr="00CF115A">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B13D97" w14:textId="77777777" w:rsidR="00E96166" w:rsidRPr="005E0344" w:rsidRDefault="00E96166" w:rsidP="005E0344">
      <w:pPr>
        <w:spacing w:after="120"/>
        <w:rPr>
          <w:color w:val="000000" w:themeColor="text2"/>
        </w:rPr>
      </w:pPr>
      <w:r w:rsidRPr="005E0344">
        <w:rPr>
          <w:color w:val="000000" w:themeColor="text2"/>
        </w:rPr>
        <w:separator/>
      </w:r>
    </w:p>
  </w:footnote>
  <w:footnote w:type="continuationSeparator" w:id="0">
    <w:p w14:paraId="1AEB4EBE" w14:textId="77777777" w:rsidR="00E96166" w:rsidRPr="005E0344" w:rsidRDefault="00E96166" w:rsidP="0090581D">
      <w:pPr>
        <w:spacing w:after="120"/>
        <w:rPr>
          <w:color w:val="000000" w:themeColor="text2"/>
        </w:rPr>
      </w:pPr>
      <w:r w:rsidRPr="005E0344">
        <w:rPr>
          <w:color w:val="000000" w:themeColor="text2"/>
        </w:rPr>
        <w:continuationSeparator/>
      </w:r>
    </w:p>
    <w:p w14:paraId="5038960E" w14:textId="77777777" w:rsidR="00E96166" w:rsidRDefault="00E96166"/>
  </w:footnote>
  <w:footnote w:type="continuationNotice" w:id="1">
    <w:p w14:paraId="55D578D6" w14:textId="77777777" w:rsidR="00E96166" w:rsidRDefault="00E96166">
      <w:pPr>
        <w:spacing w:after="0"/>
      </w:pPr>
    </w:p>
    <w:p w14:paraId="79898D05" w14:textId="77777777" w:rsidR="00E96166" w:rsidRDefault="00E9616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5FBD9872"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186415">
          <w:rPr>
            <w:sz w:val="20"/>
            <w:szCs w:val="24"/>
          </w:rPr>
          <w:t>Agreement to Deferral of Heysham 1 Reactor 2 2025 Statutory Outage to 06 October 2025</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FF6278">
          <w:rPr>
            <w:sz w:val="20"/>
            <w:szCs w:val="24"/>
          </w:rPr>
          <w:t>0</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EF7552F"/>
    <w:multiLevelType w:val="hybridMultilevel"/>
    <w:tmpl w:val="6DF4828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19"/>
  </w:num>
  <w:num w:numId="13" w16cid:durableId="936865008">
    <w:abstractNumId w:val="15"/>
  </w:num>
  <w:num w:numId="14" w16cid:durableId="839933716">
    <w:abstractNumId w:val="12"/>
  </w:num>
  <w:num w:numId="15" w16cid:durableId="1030760878">
    <w:abstractNumId w:val="19"/>
    <w:lvlOverride w:ilvl="0">
      <w:startOverride w:val="1"/>
    </w:lvlOverride>
  </w:num>
  <w:num w:numId="16" w16cid:durableId="458181072">
    <w:abstractNumId w:val="15"/>
    <w:lvlOverride w:ilvl="0">
      <w:startOverride w:val="1"/>
    </w:lvlOverride>
  </w:num>
  <w:num w:numId="17" w16cid:durableId="1609661496">
    <w:abstractNumId w:val="12"/>
    <w:lvlOverride w:ilvl="0">
      <w:startOverride w:val="1"/>
    </w:lvlOverride>
  </w:num>
  <w:num w:numId="18" w16cid:durableId="1370185039">
    <w:abstractNumId w:val="18"/>
  </w:num>
  <w:num w:numId="19" w16cid:durableId="689995263">
    <w:abstractNumId w:val="16"/>
  </w:num>
  <w:num w:numId="20" w16cid:durableId="2030327350">
    <w:abstractNumId w:val="14"/>
  </w:num>
  <w:num w:numId="21" w16cid:durableId="1577862602">
    <w:abstractNumId w:val="17"/>
  </w:num>
  <w:num w:numId="22" w16cid:durableId="551355490">
    <w:abstractNumId w:val="13"/>
  </w:num>
  <w:num w:numId="23" w16cid:durableId="618604412">
    <w:abstractNumId w:val="19"/>
  </w:num>
  <w:num w:numId="24" w16cid:durableId="547448315">
    <w:abstractNumId w:val="18"/>
  </w:num>
  <w:num w:numId="25" w16cid:durableId="349187102">
    <w:abstractNumId w:val="18"/>
  </w:num>
  <w:num w:numId="26" w16cid:durableId="689333637">
    <w:abstractNumId w:val="18"/>
  </w:num>
  <w:num w:numId="27" w16cid:durableId="1033070027">
    <w:abstractNumId w:val="14"/>
  </w:num>
  <w:num w:numId="28" w16cid:durableId="1053427004">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053E5"/>
    <w:rsid w:val="000065FB"/>
    <w:rsid w:val="00011177"/>
    <w:rsid w:val="000128B3"/>
    <w:rsid w:val="000136E8"/>
    <w:rsid w:val="000142E1"/>
    <w:rsid w:val="00014814"/>
    <w:rsid w:val="00021936"/>
    <w:rsid w:val="00021FEB"/>
    <w:rsid w:val="00022150"/>
    <w:rsid w:val="00022A3F"/>
    <w:rsid w:val="00024522"/>
    <w:rsid w:val="00024B2E"/>
    <w:rsid w:val="000254FF"/>
    <w:rsid w:val="00025E97"/>
    <w:rsid w:val="00027F4F"/>
    <w:rsid w:val="00030430"/>
    <w:rsid w:val="0003078E"/>
    <w:rsid w:val="00030F3F"/>
    <w:rsid w:val="00031B89"/>
    <w:rsid w:val="00033673"/>
    <w:rsid w:val="00036556"/>
    <w:rsid w:val="0003693D"/>
    <w:rsid w:val="00040E27"/>
    <w:rsid w:val="00043A7B"/>
    <w:rsid w:val="0004440F"/>
    <w:rsid w:val="00045312"/>
    <w:rsid w:val="00050BC2"/>
    <w:rsid w:val="00052C8A"/>
    <w:rsid w:val="00053C16"/>
    <w:rsid w:val="00053C28"/>
    <w:rsid w:val="000548C8"/>
    <w:rsid w:val="00063B55"/>
    <w:rsid w:val="00065677"/>
    <w:rsid w:val="00066280"/>
    <w:rsid w:val="0006639C"/>
    <w:rsid w:val="000728DC"/>
    <w:rsid w:val="00075605"/>
    <w:rsid w:val="00075C66"/>
    <w:rsid w:val="000817D4"/>
    <w:rsid w:val="00082879"/>
    <w:rsid w:val="00084C58"/>
    <w:rsid w:val="00091512"/>
    <w:rsid w:val="00091EEA"/>
    <w:rsid w:val="00092AB9"/>
    <w:rsid w:val="000A015E"/>
    <w:rsid w:val="000A105C"/>
    <w:rsid w:val="000B340B"/>
    <w:rsid w:val="000B4749"/>
    <w:rsid w:val="000C2DDC"/>
    <w:rsid w:val="000C3115"/>
    <w:rsid w:val="000C6106"/>
    <w:rsid w:val="000C7979"/>
    <w:rsid w:val="000D2FD4"/>
    <w:rsid w:val="000D7488"/>
    <w:rsid w:val="000E266E"/>
    <w:rsid w:val="000E3143"/>
    <w:rsid w:val="000E3159"/>
    <w:rsid w:val="000E5FFB"/>
    <w:rsid w:val="000E6618"/>
    <w:rsid w:val="000F1B7B"/>
    <w:rsid w:val="000F2ED4"/>
    <w:rsid w:val="000F52ED"/>
    <w:rsid w:val="000F617C"/>
    <w:rsid w:val="001028E8"/>
    <w:rsid w:val="00103BC3"/>
    <w:rsid w:val="00104141"/>
    <w:rsid w:val="00105DFC"/>
    <w:rsid w:val="00106DE9"/>
    <w:rsid w:val="00116EFB"/>
    <w:rsid w:val="00120434"/>
    <w:rsid w:val="00122A87"/>
    <w:rsid w:val="00122FCC"/>
    <w:rsid w:val="00124C2B"/>
    <w:rsid w:val="0012519E"/>
    <w:rsid w:val="00125749"/>
    <w:rsid w:val="00126151"/>
    <w:rsid w:val="001265ED"/>
    <w:rsid w:val="00126752"/>
    <w:rsid w:val="00130B30"/>
    <w:rsid w:val="00132BC1"/>
    <w:rsid w:val="00134D41"/>
    <w:rsid w:val="0013590F"/>
    <w:rsid w:val="00137804"/>
    <w:rsid w:val="00140B74"/>
    <w:rsid w:val="00140E1C"/>
    <w:rsid w:val="00143DBE"/>
    <w:rsid w:val="00146579"/>
    <w:rsid w:val="00147AE4"/>
    <w:rsid w:val="0015059B"/>
    <w:rsid w:val="00150D7C"/>
    <w:rsid w:val="00154872"/>
    <w:rsid w:val="00156764"/>
    <w:rsid w:val="00156D19"/>
    <w:rsid w:val="001571E5"/>
    <w:rsid w:val="001668FF"/>
    <w:rsid w:val="00167CAE"/>
    <w:rsid w:val="0017026A"/>
    <w:rsid w:val="00173E5F"/>
    <w:rsid w:val="00176756"/>
    <w:rsid w:val="00177666"/>
    <w:rsid w:val="00184508"/>
    <w:rsid w:val="001849CA"/>
    <w:rsid w:val="00185410"/>
    <w:rsid w:val="00186415"/>
    <w:rsid w:val="00187CEF"/>
    <w:rsid w:val="00192352"/>
    <w:rsid w:val="001935DC"/>
    <w:rsid w:val="001946B0"/>
    <w:rsid w:val="0019521F"/>
    <w:rsid w:val="00197765"/>
    <w:rsid w:val="001A0FEA"/>
    <w:rsid w:val="001A271B"/>
    <w:rsid w:val="001A3CBC"/>
    <w:rsid w:val="001B0210"/>
    <w:rsid w:val="001B09E5"/>
    <w:rsid w:val="001B0DB1"/>
    <w:rsid w:val="001B2CB5"/>
    <w:rsid w:val="001B7880"/>
    <w:rsid w:val="001C4D63"/>
    <w:rsid w:val="001C6CD8"/>
    <w:rsid w:val="001D0DE0"/>
    <w:rsid w:val="001D3888"/>
    <w:rsid w:val="001D5AFF"/>
    <w:rsid w:val="001D74B4"/>
    <w:rsid w:val="001E03E1"/>
    <w:rsid w:val="001E0982"/>
    <w:rsid w:val="001E09D8"/>
    <w:rsid w:val="001E4762"/>
    <w:rsid w:val="001F059F"/>
    <w:rsid w:val="001F4D0C"/>
    <w:rsid w:val="001F6CA0"/>
    <w:rsid w:val="00200811"/>
    <w:rsid w:val="00200CA1"/>
    <w:rsid w:val="00201F11"/>
    <w:rsid w:val="00202152"/>
    <w:rsid w:val="002069EF"/>
    <w:rsid w:val="0021139B"/>
    <w:rsid w:val="00213076"/>
    <w:rsid w:val="0021338D"/>
    <w:rsid w:val="00214401"/>
    <w:rsid w:val="00214D43"/>
    <w:rsid w:val="00223090"/>
    <w:rsid w:val="002238B4"/>
    <w:rsid w:val="00231423"/>
    <w:rsid w:val="002319AB"/>
    <w:rsid w:val="002319AC"/>
    <w:rsid w:val="00234342"/>
    <w:rsid w:val="002371A9"/>
    <w:rsid w:val="002376EE"/>
    <w:rsid w:val="0024040D"/>
    <w:rsid w:val="00241A64"/>
    <w:rsid w:val="00241A90"/>
    <w:rsid w:val="00241EBB"/>
    <w:rsid w:val="002439CF"/>
    <w:rsid w:val="00243F22"/>
    <w:rsid w:val="00247A42"/>
    <w:rsid w:val="00247C15"/>
    <w:rsid w:val="00250EC9"/>
    <w:rsid w:val="00251CD7"/>
    <w:rsid w:val="00253FF1"/>
    <w:rsid w:val="00255FA3"/>
    <w:rsid w:val="00256086"/>
    <w:rsid w:val="0025676C"/>
    <w:rsid w:val="00257288"/>
    <w:rsid w:val="00261FB6"/>
    <w:rsid w:val="002629F8"/>
    <w:rsid w:val="00263396"/>
    <w:rsid w:val="00263749"/>
    <w:rsid w:val="002659FA"/>
    <w:rsid w:val="00267815"/>
    <w:rsid w:val="00274DE7"/>
    <w:rsid w:val="00276CB4"/>
    <w:rsid w:val="00280DDF"/>
    <w:rsid w:val="00283425"/>
    <w:rsid w:val="00284F5D"/>
    <w:rsid w:val="002917E2"/>
    <w:rsid w:val="002917FF"/>
    <w:rsid w:val="00292ADF"/>
    <w:rsid w:val="00294058"/>
    <w:rsid w:val="0029715A"/>
    <w:rsid w:val="002A0DEC"/>
    <w:rsid w:val="002A69BC"/>
    <w:rsid w:val="002A6C97"/>
    <w:rsid w:val="002B0713"/>
    <w:rsid w:val="002B0A14"/>
    <w:rsid w:val="002B1C53"/>
    <w:rsid w:val="002B267B"/>
    <w:rsid w:val="002B6991"/>
    <w:rsid w:val="002B7E25"/>
    <w:rsid w:val="002C183A"/>
    <w:rsid w:val="002C405E"/>
    <w:rsid w:val="002D119C"/>
    <w:rsid w:val="002D1980"/>
    <w:rsid w:val="002D7F68"/>
    <w:rsid w:val="002E064B"/>
    <w:rsid w:val="002E084D"/>
    <w:rsid w:val="002E0BE4"/>
    <w:rsid w:val="002E3B58"/>
    <w:rsid w:val="002E3E8A"/>
    <w:rsid w:val="002E6A6A"/>
    <w:rsid w:val="002F0602"/>
    <w:rsid w:val="002F0C5D"/>
    <w:rsid w:val="002F19C8"/>
    <w:rsid w:val="002F3397"/>
    <w:rsid w:val="002F56CF"/>
    <w:rsid w:val="002F6670"/>
    <w:rsid w:val="003021FF"/>
    <w:rsid w:val="00302570"/>
    <w:rsid w:val="0030275A"/>
    <w:rsid w:val="0030380D"/>
    <w:rsid w:val="0030569A"/>
    <w:rsid w:val="003056EC"/>
    <w:rsid w:val="00312411"/>
    <w:rsid w:val="00313A57"/>
    <w:rsid w:val="003148DF"/>
    <w:rsid w:val="0031698A"/>
    <w:rsid w:val="00317C5C"/>
    <w:rsid w:val="00323459"/>
    <w:rsid w:val="00323E71"/>
    <w:rsid w:val="00326F77"/>
    <w:rsid w:val="00331AB8"/>
    <w:rsid w:val="00332B95"/>
    <w:rsid w:val="00333EA9"/>
    <w:rsid w:val="003352D1"/>
    <w:rsid w:val="00336DD8"/>
    <w:rsid w:val="003401B0"/>
    <w:rsid w:val="00340CFF"/>
    <w:rsid w:val="0034122A"/>
    <w:rsid w:val="003466F0"/>
    <w:rsid w:val="00346C8E"/>
    <w:rsid w:val="0034796C"/>
    <w:rsid w:val="00350DB6"/>
    <w:rsid w:val="00352577"/>
    <w:rsid w:val="00353AE2"/>
    <w:rsid w:val="00360563"/>
    <w:rsid w:val="003642EA"/>
    <w:rsid w:val="00367651"/>
    <w:rsid w:val="00367BD5"/>
    <w:rsid w:val="00370EE0"/>
    <w:rsid w:val="00374AB8"/>
    <w:rsid w:val="00375DA6"/>
    <w:rsid w:val="003851C5"/>
    <w:rsid w:val="00385E75"/>
    <w:rsid w:val="00386AFE"/>
    <w:rsid w:val="0038766B"/>
    <w:rsid w:val="00390327"/>
    <w:rsid w:val="00393066"/>
    <w:rsid w:val="00393B78"/>
    <w:rsid w:val="00394CD5"/>
    <w:rsid w:val="003A01E9"/>
    <w:rsid w:val="003A234C"/>
    <w:rsid w:val="003A33E9"/>
    <w:rsid w:val="003A6BC3"/>
    <w:rsid w:val="003A7E1C"/>
    <w:rsid w:val="003B037E"/>
    <w:rsid w:val="003C0306"/>
    <w:rsid w:val="003C0632"/>
    <w:rsid w:val="003C114C"/>
    <w:rsid w:val="003C2C5D"/>
    <w:rsid w:val="003C465D"/>
    <w:rsid w:val="003C4CDE"/>
    <w:rsid w:val="003D3C5F"/>
    <w:rsid w:val="003D495D"/>
    <w:rsid w:val="003D6583"/>
    <w:rsid w:val="003E098E"/>
    <w:rsid w:val="003E2FAE"/>
    <w:rsid w:val="003E4BAC"/>
    <w:rsid w:val="003E640F"/>
    <w:rsid w:val="003F0633"/>
    <w:rsid w:val="003F1925"/>
    <w:rsid w:val="003F46D7"/>
    <w:rsid w:val="004003CA"/>
    <w:rsid w:val="00407BC2"/>
    <w:rsid w:val="00407CF7"/>
    <w:rsid w:val="00410423"/>
    <w:rsid w:val="0041347D"/>
    <w:rsid w:val="00415ED6"/>
    <w:rsid w:val="00417CAF"/>
    <w:rsid w:val="00420A11"/>
    <w:rsid w:val="00422265"/>
    <w:rsid w:val="004242F3"/>
    <w:rsid w:val="00425D25"/>
    <w:rsid w:val="00427B66"/>
    <w:rsid w:val="0043344F"/>
    <w:rsid w:val="00436177"/>
    <w:rsid w:val="004373A7"/>
    <w:rsid w:val="00437D94"/>
    <w:rsid w:val="0044030C"/>
    <w:rsid w:val="00446E63"/>
    <w:rsid w:val="00461DA8"/>
    <w:rsid w:val="00462025"/>
    <w:rsid w:val="00462BB8"/>
    <w:rsid w:val="004648A4"/>
    <w:rsid w:val="0046767F"/>
    <w:rsid w:val="00471380"/>
    <w:rsid w:val="004769B6"/>
    <w:rsid w:val="00477673"/>
    <w:rsid w:val="00483356"/>
    <w:rsid w:val="0048389F"/>
    <w:rsid w:val="00483A81"/>
    <w:rsid w:val="00492AD7"/>
    <w:rsid w:val="0049359B"/>
    <w:rsid w:val="004937EC"/>
    <w:rsid w:val="00494778"/>
    <w:rsid w:val="00494B2C"/>
    <w:rsid w:val="00494F0D"/>
    <w:rsid w:val="00496BFD"/>
    <w:rsid w:val="004A3DF2"/>
    <w:rsid w:val="004A537A"/>
    <w:rsid w:val="004B048F"/>
    <w:rsid w:val="004B26FC"/>
    <w:rsid w:val="004B3011"/>
    <w:rsid w:val="004B4A9B"/>
    <w:rsid w:val="004C2E2B"/>
    <w:rsid w:val="004C361D"/>
    <w:rsid w:val="004C41C6"/>
    <w:rsid w:val="004C4891"/>
    <w:rsid w:val="004D16D7"/>
    <w:rsid w:val="004D2C89"/>
    <w:rsid w:val="004D4D4B"/>
    <w:rsid w:val="004D51CC"/>
    <w:rsid w:val="004D7E16"/>
    <w:rsid w:val="004E1FF3"/>
    <w:rsid w:val="004E3932"/>
    <w:rsid w:val="004E4E5E"/>
    <w:rsid w:val="004E6E34"/>
    <w:rsid w:val="004F1E79"/>
    <w:rsid w:val="004F5844"/>
    <w:rsid w:val="004F5F33"/>
    <w:rsid w:val="0050103A"/>
    <w:rsid w:val="005046FB"/>
    <w:rsid w:val="00504826"/>
    <w:rsid w:val="00506E1D"/>
    <w:rsid w:val="00507DFD"/>
    <w:rsid w:val="00511B0F"/>
    <w:rsid w:val="00514559"/>
    <w:rsid w:val="00515022"/>
    <w:rsid w:val="00516291"/>
    <w:rsid w:val="00520235"/>
    <w:rsid w:val="00522100"/>
    <w:rsid w:val="00532471"/>
    <w:rsid w:val="00536BEF"/>
    <w:rsid w:val="00541561"/>
    <w:rsid w:val="00542784"/>
    <w:rsid w:val="0054588D"/>
    <w:rsid w:val="00545A50"/>
    <w:rsid w:val="0055192C"/>
    <w:rsid w:val="0055388E"/>
    <w:rsid w:val="0055445F"/>
    <w:rsid w:val="00561269"/>
    <w:rsid w:val="005663B3"/>
    <w:rsid w:val="005665FC"/>
    <w:rsid w:val="00572595"/>
    <w:rsid w:val="0057419C"/>
    <w:rsid w:val="00574762"/>
    <w:rsid w:val="005754AE"/>
    <w:rsid w:val="005774DE"/>
    <w:rsid w:val="00577FB5"/>
    <w:rsid w:val="00584C35"/>
    <w:rsid w:val="005852D1"/>
    <w:rsid w:val="00587A22"/>
    <w:rsid w:val="00590C5D"/>
    <w:rsid w:val="005911AE"/>
    <w:rsid w:val="0059276A"/>
    <w:rsid w:val="0059299D"/>
    <w:rsid w:val="00592F51"/>
    <w:rsid w:val="005944BB"/>
    <w:rsid w:val="00595C8C"/>
    <w:rsid w:val="005960AB"/>
    <w:rsid w:val="00597747"/>
    <w:rsid w:val="005A15CE"/>
    <w:rsid w:val="005A242F"/>
    <w:rsid w:val="005A2FD4"/>
    <w:rsid w:val="005A4CDD"/>
    <w:rsid w:val="005B059B"/>
    <w:rsid w:val="005B57E4"/>
    <w:rsid w:val="005B5ABD"/>
    <w:rsid w:val="005C140A"/>
    <w:rsid w:val="005C1E52"/>
    <w:rsid w:val="005C2843"/>
    <w:rsid w:val="005C3466"/>
    <w:rsid w:val="005C5961"/>
    <w:rsid w:val="005C6763"/>
    <w:rsid w:val="005D01A6"/>
    <w:rsid w:val="005D3164"/>
    <w:rsid w:val="005D3CC6"/>
    <w:rsid w:val="005E0344"/>
    <w:rsid w:val="005E1870"/>
    <w:rsid w:val="005E19AC"/>
    <w:rsid w:val="005E3251"/>
    <w:rsid w:val="005E440B"/>
    <w:rsid w:val="005E5B06"/>
    <w:rsid w:val="005E6F4D"/>
    <w:rsid w:val="005F2C80"/>
    <w:rsid w:val="005F2C85"/>
    <w:rsid w:val="005F4B95"/>
    <w:rsid w:val="005F5089"/>
    <w:rsid w:val="00600915"/>
    <w:rsid w:val="00601F57"/>
    <w:rsid w:val="0060275E"/>
    <w:rsid w:val="00605ADB"/>
    <w:rsid w:val="00611C9F"/>
    <w:rsid w:val="00615C14"/>
    <w:rsid w:val="00616D9B"/>
    <w:rsid w:val="006176C3"/>
    <w:rsid w:val="006208B1"/>
    <w:rsid w:val="00620A6F"/>
    <w:rsid w:val="006245CB"/>
    <w:rsid w:val="006248DE"/>
    <w:rsid w:val="00624DB7"/>
    <w:rsid w:val="00627555"/>
    <w:rsid w:val="006322A0"/>
    <w:rsid w:val="0063348B"/>
    <w:rsid w:val="00633C39"/>
    <w:rsid w:val="006361FD"/>
    <w:rsid w:val="00636D00"/>
    <w:rsid w:val="0064226F"/>
    <w:rsid w:val="00642B7F"/>
    <w:rsid w:val="00642DDB"/>
    <w:rsid w:val="006432E6"/>
    <w:rsid w:val="006526E6"/>
    <w:rsid w:val="00652BB6"/>
    <w:rsid w:val="00653298"/>
    <w:rsid w:val="00661147"/>
    <w:rsid w:val="006636BF"/>
    <w:rsid w:val="00663A7C"/>
    <w:rsid w:val="00665F8A"/>
    <w:rsid w:val="00667DF2"/>
    <w:rsid w:val="00670DF1"/>
    <w:rsid w:val="00671345"/>
    <w:rsid w:val="00672A9B"/>
    <w:rsid w:val="00672DF4"/>
    <w:rsid w:val="006747AE"/>
    <w:rsid w:val="0067502E"/>
    <w:rsid w:val="00675884"/>
    <w:rsid w:val="00677406"/>
    <w:rsid w:val="00677FA3"/>
    <w:rsid w:val="00684451"/>
    <w:rsid w:val="006850FD"/>
    <w:rsid w:val="006851A2"/>
    <w:rsid w:val="006863B8"/>
    <w:rsid w:val="0068662C"/>
    <w:rsid w:val="00687835"/>
    <w:rsid w:val="00696EE0"/>
    <w:rsid w:val="00697980"/>
    <w:rsid w:val="006A164E"/>
    <w:rsid w:val="006A19EF"/>
    <w:rsid w:val="006A19FF"/>
    <w:rsid w:val="006A33CF"/>
    <w:rsid w:val="006A43D5"/>
    <w:rsid w:val="006A525B"/>
    <w:rsid w:val="006A6BD4"/>
    <w:rsid w:val="006B4559"/>
    <w:rsid w:val="006B6205"/>
    <w:rsid w:val="006C045F"/>
    <w:rsid w:val="006C0BCC"/>
    <w:rsid w:val="006C20E1"/>
    <w:rsid w:val="006C4196"/>
    <w:rsid w:val="006C629D"/>
    <w:rsid w:val="006C63B0"/>
    <w:rsid w:val="006C76A2"/>
    <w:rsid w:val="006C792E"/>
    <w:rsid w:val="006D116C"/>
    <w:rsid w:val="006D17FF"/>
    <w:rsid w:val="006D3C9E"/>
    <w:rsid w:val="006D4597"/>
    <w:rsid w:val="006D59CB"/>
    <w:rsid w:val="006D6225"/>
    <w:rsid w:val="006E16B3"/>
    <w:rsid w:val="006E3DE8"/>
    <w:rsid w:val="006E6CA9"/>
    <w:rsid w:val="006E7C42"/>
    <w:rsid w:val="006F168A"/>
    <w:rsid w:val="006F5076"/>
    <w:rsid w:val="006F6009"/>
    <w:rsid w:val="007006A9"/>
    <w:rsid w:val="0070321D"/>
    <w:rsid w:val="007068BA"/>
    <w:rsid w:val="0070720D"/>
    <w:rsid w:val="00712679"/>
    <w:rsid w:val="007126D2"/>
    <w:rsid w:val="00713C20"/>
    <w:rsid w:val="007154C5"/>
    <w:rsid w:val="00716AB1"/>
    <w:rsid w:val="00716C22"/>
    <w:rsid w:val="00721D63"/>
    <w:rsid w:val="00723424"/>
    <w:rsid w:val="00727226"/>
    <w:rsid w:val="00731795"/>
    <w:rsid w:val="00732C7B"/>
    <w:rsid w:val="007341AF"/>
    <w:rsid w:val="00734CEB"/>
    <w:rsid w:val="00734D2B"/>
    <w:rsid w:val="0073539D"/>
    <w:rsid w:val="00737705"/>
    <w:rsid w:val="007408D4"/>
    <w:rsid w:val="007420AC"/>
    <w:rsid w:val="00742617"/>
    <w:rsid w:val="007500F6"/>
    <w:rsid w:val="00752239"/>
    <w:rsid w:val="00752CA3"/>
    <w:rsid w:val="00762ED9"/>
    <w:rsid w:val="007678C3"/>
    <w:rsid w:val="007758BC"/>
    <w:rsid w:val="00776075"/>
    <w:rsid w:val="00777BCE"/>
    <w:rsid w:val="00777D4A"/>
    <w:rsid w:val="00782C7D"/>
    <w:rsid w:val="00783AFA"/>
    <w:rsid w:val="00785427"/>
    <w:rsid w:val="00790540"/>
    <w:rsid w:val="00790B75"/>
    <w:rsid w:val="00791608"/>
    <w:rsid w:val="00793115"/>
    <w:rsid w:val="00793680"/>
    <w:rsid w:val="00795F5F"/>
    <w:rsid w:val="007968CA"/>
    <w:rsid w:val="007A43FF"/>
    <w:rsid w:val="007A6B1A"/>
    <w:rsid w:val="007B0C44"/>
    <w:rsid w:val="007B3918"/>
    <w:rsid w:val="007C2F0D"/>
    <w:rsid w:val="007C3343"/>
    <w:rsid w:val="007C3A3B"/>
    <w:rsid w:val="007C3C1D"/>
    <w:rsid w:val="007C5AD1"/>
    <w:rsid w:val="007C650C"/>
    <w:rsid w:val="007D199A"/>
    <w:rsid w:val="007D23A9"/>
    <w:rsid w:val="007D2EBE"/>
    <w:rsid w:val="007D335C"/>
    <w:rsid w:val="007D4623"/>
    <w:rsid w:val="007D7F51"/>
    <w:rsid w:val="007E04F5"/>
    <w:rsid w:val="007E1C07"/>
    <w:rsid w:val="007E42EA"/>
    <w:rsid w:val="007E7235"/>
    <w:rsid w:val="007F0217"/>
    <w:rsid w:val="007F24B6"/>
    <w:rsid w:val="007F3544"/>
    <w:rsid w:val="007F7C94"/>
    <w:rsid w:val="0080136F"/>
    <w:rsid w:val="00803D94"/>
    <w:rsid w:val="008128B3"/>
    <w:rsid w:val="0081684A"/>
    <w:rsid w:val="00821030"/>
    <w:rsid w:val="00821966"/>
    <w:rsid w:val="008229BA"/>
    <w:rsid w:val="00822D49"/>
    <w:rsid w:val="00824151"/>
    <w:rsid w:val="008250F3"/>
    <w:rsid w:val="00832A18"/>
    <w:rsid w:val="00833DE7"/>
    <w:rsid w:val="008352B8"/>
    <w:rsid w:val="0084313E"/>
    <w:rsid w:val="00845390"/>
    <w:rsid w:val="0084601B"/>
    <w:rsid w:val="008529A2"/>
    <w:rsid w:val="00853F67"/>
    <w:rsid w:val="00854307"/>
    <w:rsid w:val="008606F0"/>
    <w:rsid w:val="00860B73"/>
    <w:rsid w:val="00862E3C"/>
    <w:rsid w:val="00865489"/>
    <w:rsid w:val="0086553D"/>
    <w:rsid w:val="008725EC"/>
    <w:rsid w:val="00873A21"/>
    <w:rsid w:val="008747B3"/>
    <w:rsid w:val="00874FEB"/>
    <w:rsid w:val="00874FF0"/>
    <w:rsid w:val="00875083"/>
    <w:rsid w:val="00881B6F"/>
    <w:rsid w:val="00882AA4"/>
    <w:rsid w:val="00883E22"/>
    <w:rsid w:val="008847CB"/>
    <w:rsid w:val="00884D47"/>
    <w:rsid w:val="00884E43"/>
    <w:rsid w:val="00887EC6"/>
    <w:rsid w:val="0089010B"/>
    <w:rsid w:val="0089084C"/>
    <w:rsid w:val="00892221"/>
    <w:rsid w:val="00893409"/>
    <w:rsid w:val="00893D9F"/>
    <w:rsid w:val="0089409E"/>
    <w:rsid w:val="008945E4"/>
    <w:rsid w:val="00895186"/>
    <w:rsid w:val="00896224"/>
    <w:rsid w:val="00896B0A"/>
    <w:rsid w:val="008A2379"/>
    <w:rsid w:val="008A25E8"/>
    <w:rsid w:val="008A2D75"/>
    <w:rsid w:val="008A2F0A"/>
    <w:rsid w:val="008A4329"/>
    <w:rsid w:val="008A578E"/>
    <w:rsid w:val="008B1519"/>
    <w:rsid w:val="008B1EF2"/>
    <w:rsid w:val="008B2309"/>
    <w:rsid w:val="008B47A0"/>
    <w:rsid w:val="008B503B"/>
    <w:rsid w:val="008B520B"/>
    <w:rsid w:val="008B7BCC"/>
    <w:rsid w:val="008C50C3"/>
    <w:rsid w:val="008C681D"/>
    <w:rsid w:val="008C6D7C"/>
    <w:rsid w:val="008C7094"/>
    <w:rsid w:val="008C7AEC"/>
    <w:rsid w:val="008D0D45"/>
    <w:rsid w:val="008D12F0"/>
    <w:rsid w:val="008D2B97"/>
    <w:rsid w:val="008D3B15"/>
    <w:rsid w:val="008D49A5"/>
    <w:rsid w:val="008D6C81"/>
    <w:rsid w:val="008E42A0"/>
    <w:rsid w:val="008E5D60"/>
    <w:rsid w:val="008E5F2F"/>
    <w:rsid w:val="008E6CF0"/>
    <w:rsid w:val="008E7700"/>
    <w:rsid w:val="008F1439"/>
    <w:rsid w:val="008F1CA0"/>
    <w:rsid w:val="008F7051"/>
    <w:rsid w:val="00900904"/>
    <w:rsid w:val="00901417"/>
    <w:rsid w:val="009033A9"/>
    <w:rsid w:val="0090581D"/>
    <w:rsid w:val="00907A43"/>
    <w:rsid w:val="00910BC0"/>
    <w:rsid w:val="00911E98"/>
    <w:rsid w:val="00912BED"/>
    <w:rsid w:val="00913495"/>
    <w:rsid w:val="0091439C"/>
    <w:rsid w:val="00915F2E"/>
    <w:rsid w:val="00916484"/>
    <w:rsid w:val="00917CDD"/>
    <w:rsid w:val="00920572"/>
    <w:rsid w:val="00920BF2"/>
    <w:rsid w:val="00923DD0"/>
    <w:rsid w:val="0092564E"/>
    <w:rsid w:val="00927187"/>
    <w:rsid w:val="00932CE4"/>
    <w:rsid w:val="00933815"/>
    <w:rsid w:val="00933977"/>
    <w:rsid w:val="009349A9"/>
    <w:rsid w:val="009367B8"/>
    <w:rsid w:val="00936C52"/>
    <w:rsid w:val="00941CC5"/>
    <w:rsid w:val="0094510D"/>
    <w:rsid w:val="009472FB"/>
    <w:rsid w:val="00952F23"/>
    <w:rsid w:val="0095489B"/>
    <w:rsid w:val="00957DC2"/>
    <w:rsid w:val="00960076"/>
    <w:rsid w:val="00960935"/>
    <w:rsid w:val="00965A48"/>
    <w:rsid w:val="00966FB9"/>
    <w:rsid w:val="009671CD"/>
    <w:rsid w:val="009672AF"/>
    <w:rsid w:val="00967AC5"/>
    <w:rsid w:val="00972F49"/>
    <w:rsid w:val="00974D10"/>
    <w:rsid w:val="009751A9"/>
    <w:rsid w:val="00975356"/>
    <w:rsid w:val="00980F9C"/>
    <w:rsid w:val="009816F3"/>
    <w:rsid w:val="00983556"/>
    <w:rsid w:val="0098632B"/>
    <w:rsid w:val="0099220B"/>
    <w:rsid w:val="009935DF"/>
    <w:rsid w:val="009961DA"/>
    <w:rsid w:val="00997BFB"/>
    <w:rsid w:val="009A6E5F"/>
    <w:rsid w:val="009A7348"/>
    <w:rsid w:val="009B085D"/>
    <w:rsid w:val="009B0AA6"/>
    <w:rsid w:val="009B1C35"/>
    <w:rsid w:val="009B462C"/>
    <w:rsid w:val="009B5963"/>
    <w:rsid w:val="009B5DC9"/>
    <w:rsid w:val="009B6935"/>
    <w:rsid w:val="009C15F3"/>
    <w:rsid w:val="009C1E72"/>
    <w:rsid w:val="009C3689"/>
    <w:rsid w:val="009C38EB"/>
    <w:rsid w:val="009C5A1D"/>
    <w:rsid w:val="009C6EB4"/>
    <w:rsid w:val="009D04A2"/>
    <w:rsid w:val="009D1060"/>
    <w:rsid w:val="009D2A5C"/>
    <w:rsid w:val="009D4A4F"/>
    <w:rsid w:val="009E07C2"/>
    <w:rsid w:val="009E0E52"/>
    <w:rsid w:val="009E4CAF"/>
    <w:rsid w:val="009F1493"/>
    <w:rsid w:val="009F4AC7"/>
    <w:rsid w:val="009F5D4F"/>
    <w:rsid w:val="009F72F9"/>
    <w:rsid w:val="00A00205"/>
    <w:rsid w:val="00A00AF0"/>
    <w:rsid w:val="00A00D13"/>
    <w:rsid w:val="00A0544B"/>
    <w:rsid w:val="00A10185"/>
    <w:rsid w:val="00A1399C"/>
    <w:rsid w:val="00A14B5A"/>
    <w:rsid w:val="00A15224"/>
    <w:rsid w:val="00A2270B"/>
    <w:rsid w:val="00A259B9"/>
    <w:rsid w:val="00A3089D"/>
    <w:rsid w:val="00A331A4"/>
    <w:rsid w:val="00A3567F"/>
    <w:rsid w:val="00A37698"/>
    <w:rsid w:val="00A41ED3"/>
    <w:rsid w:val="00A46BCA"/>
    <w:rsid w:val="00A525CE"/>
    <w:rsid w:val="00A57994"/>
    <w:rsid w:val="00A6116B"/>
    <w:rsid w:val="00A621A7"/>
    <w:rsid w:val="00A755DA"/>
    <w:rsid w:val="00A81C52"/>
    <w:rsid w:val="00A81D82"/>
    <w:rsid w:val="00A84488"/>
    <w:rsid w:val="00A9118F"/>
    <w:rsid w:val="00A93E33"/>
    <w:rsid w:val="00AA3968"/>
    <w:rsid w:val="00AB4BA2"/>
    <w:rsid w:val="00AB515F"/>
    <w:rsid w:val="00AB5708"/>
    <w:rsid w:val="00AB5870"/>
    <w:rsid w:val="00AB6970"/>
    <w:rsid w:val="00AC1939"/>
    <w:rsid w:val="00AC2E98"/>
    <w:rsid w:val="00AC37D7"/>
    <w:rsid w:val="00AC7A94"/>
    <w:rsid w:val="00AC7C05"/>
    <w:rsid w:val="00AD167C"/>
    <w:rsid w:val="00AD17C7"/>
    <w:rsid w:val="00AD22D7"/>
    <w:rsid w:val="00AD4041"/>
    <w:rsid w:val="00AD4702"/>
    <w:rsid w:val="00AD5B3D"/>
    <w:rsid w:val="00AD5E00"/>
    <w:rsid w:val="00AE1B65"/>
    <w:rsid w:val="00AE2161"/>
    <w:rsid w:val="00AE302B"/>
    <w:rsid w:val="00AE3400"/>
    <w:rsid w:val="00AE6940"/>
    <w:rsid w:val="00AE6A8D"/>
    <w:rsid w:val="00B02417"/>
    <w:rsid w:val="00B02C9A"/>
    <w:rsid w:val="00B03717"/>
    <w:rsid w:val="00B03C4D"/>
    <w:rsid w:val="00B137F7"/>
    <w:rsid w:val="00B16BE5"/>
    <w:rsid w:val="00B208D0"/>
    <w:rsid w:val="00B2533F"/>
    <w:rsid w:val="00B259DF"/>
    <w:rsid w:val="00B33E1A"/>
    <w:rsid w:val="00B37C33"/>
    <w:rsid w:val="00B42649"/>
    <w:rsid w:val="00B43E61"/>
    <w:rsid w:val="00B44B1F"/>
    <w:rsid w:val="00B44FFF"/>
    <w:rsid w:val="00B47D06"/>
    <w:rsid w:val="00B50F6F"/>
    <w:rsid w:val="00B53317"/>
    <w:rsid w:val="00B601CC"/>
    <w:rsid w:val="00B61107"/>
    <w:rsid w:val="00B64141"/>
    <w:rsid w:val="00B64E72"/>
    <w:rsid w:val="00B67424"/>
    <w:rsid w:val="00B71631"/>
    <w:rsid w:val="00B71BC7"/>
    <w:rsid w:val="00B77913"/>
    <w:rsid w:val="00B77A94"/>
    <w:rsid w:val="00B81C5D"/>
    <w:rsid w:val="00B824FB"/>
    <w:rsid w:val="00B82646"/>
    <w:rsid w:val="00B86C1B"/>
    <w:rsid w:val="00B87D8F"/>
    <w:rsid w:val="00B930E4"/>
    <w:rsid w:val="00B9471C"/>
    <w:rsid w:val="00B95DA3"/>
    <w:rsid w:val="00B9652F"/>
    <w:rsid w:val="00B96A4E"/>
    <w:rsid w:val="00B97359"/>
    <w:rsid w:val="00B97A65"/>
    <w:rsid w:val="00B97A8F"/>
    <w:rsid w:val="00BA1E87"/>
    <w:rsid w:val="00BA2C05"/>
    <w:rsid w:val="00BA4E58"/>
    <w:rsid w:val="00BA7074"/>
    <w:rsid w:val="00BB054F"/>
    <w:rsid w:val="00BB54CB"/>
    <w:rsid w:val="00BB5535"/>
    <w:rsid w:val="00BB7829"/>
    <w:rsid w:val="00BD02C0"/>
    <w:rsid w:val="00BD1457"/>
    <w:rsid w:val="00BD15F6"/>
    <w:rsid w:val="00BD4BC8"/>
    <w:rsid w:val="00BD6074"/>
    <w:rsid w:val="00BE2AD9"/>
    <w:rsid w:val="00BE2B50"/>
    <w:rsid w:val="00BE4A8F"/>
    <w:rsid w:val="00BE701E"/>
    <w:rsid w:val="00BF064D"/>
    <w:rsid w:val="00BF27FE"/>
    <w:rsid w:val="00BF6237"/>
    <w:rsid w:val="00C0120C"/>
    <w:rsid w:val="00C043B3"/>
    <w:rsid w:val="00C079AB"/>
    <w:rsid w:val="00C1053E"/>
    <w:rsid w:val="00C10E61"/>
    <w:rsid w:val="00C118C3"/>
    <w:rsid w:val="00C12C44"/>
    <w:rsid w:val="00C14787"/>
    <w:rsid w:val="00C1596D"/>
    <w:rsid w:val="00C15B8D"/>
    <w:rsid w:val="00C17010"/>
    <w:rsid w:val="00C204EF"/>
    <w:rsid w:val="00C20562"/>
    <w:rsid w:val="00C2075C"/>
    <w:rsid w:val="00C215C3"/>
    <w:rsid w:val="00C21F56"/>
    <w:rsid w:val="00C2367B"/>
    <w:rsid w:val="00C23A96"/>
    <w:rsid w:val="00C249C6"/>
    <w:rsid w:val="00C2624F"/>
    <w:rsid w:val="00C26D52"/>
    <w:rsid w:val="00C279C5"/>
    <w:rsid w:val="00C32CC1"/>
    <w:rsid w:val="00C4170B"/>
    <w:rsid w:val="00C426EC"/>
    <w:rsid w:val="00C46C37"/>
    <w:rsid w:val="00C54423"/>
    <w:rsid w:val="00C54B1A"/>
    <w:rsid w:val="00C60160"/>
    <w:rsid w:val="00C6483C"/>
    <w:rsid w:val="00C64AE9"/>
    <w:rsid w:val="00C70CFF"/>
    <w:rsid w:val="00C71294"/>
    <w:rsid w:val="00C718FE"/>
    <w:rsid w:val="00C76105"/>
    <w:rsid w:val="00C76F30"/>
    <w:rsid w:val="00C81A97"/>
    <w:rsid w:val="00C865A1"/>
    <w:rsid w:val="00C86CEC"/>
    <w:rsid w:val="00C8773D"/>
    <w:rsid w:val="00C87ABB"/>
    <w:rsid w:val="00C90062"/>
    <w:rsid w:val="00C91831"/>
    <w:rsid w:val="00C953DF"/>
    <w:rsid w:val="00C9548D"/>
    <w:rsid w:val="00C9657E"/>
    <w:rsid w:val="00CA01A0"/>
    <w:rsid w:val="00CA6DB6"/>
    <w:rsid w:val="00CB6E47"/>
    <w:rsid w:val="00CC054E"/>
    <w:rsid w:val="00CC0FBD"/>
    <w:rsid w:val="00CC6191"/>
    <w:rsid w:val="00CC6628"/>
    <w:rsid w:val="00CD08D5"/>
    <w:rsid w:val="00CD1211"/>
    <w:rsid w:val="00CD3697"/>
    <w:rsid w:val="00CD5401"/>
    <w:rsid w:val="00CD64C6"/>
    <w:rsid w:val="00CD7960"/>
    <w:rsid w:val="00CE2709"/>
    <w:rsid w:val="00CE2D64"/>
    <w:rsid w:val="00CE55F5"/>
    <w:rsid w:val="00CE6198"/>
    <w:rsid w:val="00CF115A"/>
    <w:rsid w:val="00CF2B09"/>
    <w:rsid w:val="00CF6230"/>
    <w:rsid w:val="00CF758F"/>
    <w:rsid w:val="00D004DA"/>
    <w:rsid w:val="00D00819"/>
    <w:rsid w:val="00D00871"/>
    <w:rsid w:val="00D017FC"/>
    <w:rsid w:val="00D0226A"/>
    <w:rsid w:val="00D03F6B"/>
    <w:rsid w:val="00D13147"/>
    <w:rsid w:val="00D1368B"/>
    <w:rsid w:val="00D13953"/>
    <w:rsid w:val="00D175D9"/>
    <w:rsid w:val="00D2035D"/>
    <w:rsid w:val="00D216E8"/>
    <w:rsid w:val="00D256A4"/>
    <w:rsid w:val="00D25A37"/>
    <w:rsid w:val="00D3306C"/>
    <w:rsid w:val="00D331B0"/>
    <w:rsid w:val="00D33F64"/>
    <w:rsid w:val="00D35593"/>
    <w:rsid w:val="00D43597"/>
    <w:rsid w:val="00D463FF"/>
    <w:rsid w:val="00D50340"/>
    <w:rsid w:val="00D5186D"/>
    <w:rsid w:val="00D51DB0"/>
    <w:rsid w:val="00D52995"/>
    <w:rsid w:val="00D5528D"/>
    <w:rsid w:val="00D557ED"/>
    <w:rsid w:val="00D56E0A"/>
    <w:rsid w:val="00D5715A"/>
    <w:rsid w:val="00D6104A"/>
    <w:rsid w:val="00D610E1"/>
    <w:rsid w:val="00D65973"/>
    <w:rsid w:val="00D66FC0"/>
    <w:rsid w:val="00D71264"/>
    <w:rsid w:val="00D71687"/>
    <w:rsid w:val="00D74813"/>
    <w:rsid w:val="00D823D6"/>
    <w:rsid w:val="00D85843"/>
    <w:rsid w:val="00D865A9"/>
    <w:rsid w:val="00D86DA5"/>
    <w:rsid w:val="00D91512"/>
    <w:rsid w:val="00D92C55"/>
    <w:rsid w:val="00D94F13"/>
    <w:rsid w:val="00D95ACC"/>
    <w:rsid w:val="00DA2D32"/>
    <w:rsid w:val="00DA30BC"/>
    <w:rsid w:val="00DA4B03"/>
    <w:rsid w:val="00DA69C2"/>
    <w:rsid w:val="00DA6D70"/>
    <w:rsid w:val="00DB4A58"/>
    <w:rsid w:val="00DB5A96"/>
    <w:rsid w:val="00DB6050"/>
    <w:rsid w:val="00DC239A"/>
    <w:rsid w:val="00DC2C34"/>
    <w:rsid w:val="00DC6123"/>
    <w:rsid w:val="00DC798C"/>
    <w:rsid w:val="00DD058A"/>
    <w:rsid w:val="00DD4242"/>
    <w:rsid w:val="00DD484B"/>
    <w:rsid w:val="00DD4903"/>
    <w:rsid w:val="00DD55D2"/>
    <w:rsid w:val="00DD59F2"/>
    <w:rsid w:val="00DD5B3C"/>
    <w:rsid w:val="00DD71B6"/>
    <w:rsid w:val="00DE2C87"/>
    <w:rsid w:val="00DE35B0"/>
    <w:rsid w:val="00DE459A"/>
    <w:rsid w:val="00DE59CB"/>
    <w:rsid w:val="00DE7896"/>
    <w:rsid w:val="00DF01D6"/>
    <w:rsid w:val="00DF09B6"/>
    <w:rsid w:val="00DF27DA"/>
    <w:rsid w:val="00DF308F"/>
    <w:rsid w:val="00DF3CFE"/>
    <w:rsid w:val="00DF4497"/>
    <w:rsid w:val="00DF4DBE"/>
    <w:rsid w:val="00E00D78"/>
    <w:rsid w:val="00E014F8"/>
    <w:rsid w:val="00E01E96"/>
    <w:rsid w:val="00E04A90"/>
    <w:rsid w:val="00E068E7"/>
    <w:rsid w:val="00E10425"/>
    <w:rsid w:val="00E10BEC"/>
    <w:rsid w:val="00E11D19"/>
    <w:rsid w:val="00E13CD1"/>
    <w:rsid w:val="00E176B8"/>
    <w:rsid w:val="00E2196F"/>
    <w:rsid w:val="00E25E2C"/>
    <w:rsid w:val="00E31453"/>
    <w:rsid w:val="00E315FD"/>
    <w:rsid w:val="00E34B03"/>
    <w:rsid w:val="00E37806"/>
    <w:rsid w:val="00E40820"/>
    <w:rsid w:val="00E442C6"/>
    <w:rsid w:val="00E45B51"/>
    <w:rsid w:val="00E4658F"/>
    <w:rsid w:val="00E47141"/>
    <w:rsid w:val="00E51BCD"/>
    <w:rsid w:val="00E524C2"/>
    <w:rsid w:val="00E5383E"/>
    <w:rsid w:val="00E54A67"/>
    <w:rsid w:val="00E56D22"/>
    <w:rsid w:val="00E607DA"/>
    <w:rsid w:val="00E61C0D"/>
    <w:rsid w:val="00E63EB4"/>
    <w:rsid w:val="00E6433A"/>
    <w:rsid w:val="00E644FE"/>
    <w:rsid w:val="00E66160"/>
    <w:rsid w:val="00E66DEF"/>
    <w:rsid w:val="00E67EFD"/>
    <w:rsid w:val="00E70CD4"/>
    <w:rsid w:val="00E71329"/>
    <w:rsid w:val="00E72E4A"/>
    <w:rsid w:val="00E82DD9"/>
    <w:rsid w:val="00E8363B"/>
    <w:rsid w:val="00E84966"/>
    <w:rsid w:val="00E86AFD"/>
    <w:rsid w:val="00E900BE"/>
    <w:rsid w:val="00E90363"/>
    <w:rsid w:val="00E9054F"/>
    <w:rsid w:val="00E91BC5"/>
    <w:rsid w:val="00E92383"/>
    <w:rsid w:val="00E96166"/>
    <w:rsid w:val="00EA1B3A"/>
    <w:rsid w:val="00EA2109"/>
    <w:rsid w:val="00EA3AF5"/>
    <w:rsid w:val="00EA4AC8"/>
    <w:rsid w:val="00EA62EC"/>
    <w:rsid w:val="00EA795B"/>
    <w:rsid w:val="00EA79D5"/>
    <w:rsid w:val="00EB2613"/>
    <w:rsid w:val="00EB26BF"/>
    <w:rsid w:val="00EB3DFF"/>
    <w:rsid w:val="00EB516B"/>
    <w:rsid w:val="00EC0DA4"/>
    <w:rsid w:val="00ED1BD7"/>
    <w:rsid w:val="00ED4D4E"/>
    <w:rsid w:val="00ED7494"/>
    <w:rsid w:val="00EE0C77"/>
    <w:rsid w:val="00EE314C"/>
    <w:rsid w:val="00EE363B"/>
    <w:rsid w:val="00EE4E54"/>
    <w:rsid w:val="00EE687A"/>
    <w:rsid w:val="00EE76E8"/>
    <w:rsid w:val="00EF3102"/>
    <w:rsid w:val="00EF409A"/>
    <w:rsid w:val="00EF4334"/>
    <w:rsid w:val="00EF5155"/>
    <w:rsid w:val="00F00D60"/>
    <w:rsid w:val="00F02AFB"/>
    <w:rsid w:val="00F02C24"/>
    <w:rsid w:val="00F03AA6"/>
    <w:rsid w:val="00F04297"/>
    <w:rsid w:val="00F10E84"/>
    <w:rsid w:val="00F15409"/>
    <w:rsid w:val="00F15CD9"/>
    <w:rsid w:val="00F21888"/>
    <w:rsid w:val="00F2492E"/>
    <w:rsid w:val="00F34987"/>
    <w:rsid w:val="00F3698B"/>
    <w:rsid w:val="00F436BB"/>
    <w:rsid w:val="00F44411"/>
    <w:rsid w:val="00F47145"/>
    <w:rsid w:val="00F47FBB"/>
    <w:rsid w:val="00F52B42"/>
    <w:rsid w:val="00F545BF"/>
    <w:rsid w:val="00F5781C"/>
    <w:rsid w:val="00F60E61"/>
    <w:rsid w:val="00F66CA5"/>
    <w:rsid w:val="00F673E4"/>
    <w:rsid w:val="00F71B56"/>
    <w:rsid w:val="00F72BAB"/>
    <w:rsid w:val="00F80004"/>
    <w:rsid w:val="00F80D46"/>
    <w:rsid w:val="00F82C9F"/>
    <w:rsid w:val="00F83222"/>
    <w:rsid w:val="00F832C8"/>
    <w:rsid w:val="00F8500A"/>
    <w:rsid w:val="00F854DE"/>
    <w:rsid w:val="00F86F75"/>
    <w:rsid w:val="00F873B3"/>
    <w:rsid w:val="00F90E41"/>
    <w:rsid w:val="00F968DB"/>
    <w:rsid w:val="00FA106A"/>
    <w:rsid w:val="00FA33FE"/>
    <w:rsid w:val="00FA42B9"/>
    <w:rsid w:val="00FA42F8"/>
    <w:rsid w:val="00FA54B8"/>
    <w:rsid w:val="00FA71F9"/>
    <w:rsid w:val="00FA755A"/>
    <w:rsid w:val="00FB0CE0"/>
    <w:rsid w:val="00FB115D"/>
    <w:rsid w:val="00FB2577"/>
    <w:rsid w:val="00FB28F5"/>
    <w:rsid w:val="00FB2B0F"/>
    <w:rsid w:val="00FB2CF2"/>
    <w:rsid w:val="00FB4F6B"/>
    <w:rsid w:val="00FB5FE1"/>
    <w:rsid w:val="00FB6AAC"/>
    <w:rsid w:val="00FB6F93"/>
    <w:rsid w:val="00FC0E8D"/>
    <w:rsid w:val="00FC146A"/>
    <w:rsid w:val="00FC354C"/>
    <w:rsid w:val="00FC43F1"/>
    <w:rsid w:val="00FC46EF"/>
    <w:rsid w:val="00FC75AA"/>
    <w:rsid w:val="00FC7E7D"/>
    <w:rsid w:val="00FD31B3"/>
    <w:rsid w:val="00FD4204"/>
    <w:rsid w:val="00FD5463"/>
    <w:rsid w:val="00FD58B3"/>
    <w:rsid w:val="00FE6E6B"/>
    <w:rsid w:val="00FF2982"/>
    <w:rsid w:val="00FF3CCB"/>
    <w:rsid w:val="00FF57B5"/>
    <w:rsid w:val="00FF6278"/>
    <w:rsid w:val="00FF7840"/>
    <w:rsid w:val="08CEEFAC"/>
    <w:rsid w:val="157D769A"/>
    <w:rsid w:val="24D8C8F5"/>
    <w:rsid w:val="3228D55B"/>
    <w:rsid w:val="3408B26C"/>
    <w:rsid w:val="38BEF87D"/>
    <w:rsid w:val="4367634C"/>
    <w:rsid w:val="494A56F0"/>
    <w:rsid w:val="50794BF2"/>
    <w:rsid w:val="5145E9DB"/>
    <w:rsid w:val="53F0AA37"/>
    <w:rsid w:val="5A4D50B3"/>
    <w:rsid w:val="7534EF37"/>
    <w:rsid w:val="7752452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87D4ED9F-9746-4113-8DEB-8583901E0E1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57467">
      <w:bodyDiv w:val="1"/>
      <w:marLeft w:val="0"/>
      <w:marRight w:val="0"/>
      <w:marTop w:val="0"/>
      <w:marBottom w:val="0"/>
      <w:divBdr>
        <w:top w:val="none" w:sz="0" w:space="0" w:color="auto"/>
        <w:left w:val="none" w:sz="0" w:space="0" w:color="auto"/>
        <w:bottom w:val="none" w:sz="0" w:space="0" w:color="auto"/>
        <w:right w:val="none" w:sz="0" w:space="0" w:color="auto"/>
      </w:divBdr>
    </w:div>
    <w:div w:id="3098194">
      <w:bodyDiv w:val="1"/>
      <w:marLeft w:val="0"/>
      <w:marRight w:val="0"/>
      <w:marTop w:val="0"/>
      <w:marBottom w:val="0"/>
      <w:divBdr>
        <w:top w:val="none" w:sz="0" w:space="0" w:color="auto"/>
        <w:left w:val="none" w:sz="0" w:space="0" w:color="auto"/>
        <w:bottom w:val="none" w:sz="0" w:space="0" w:color="auto"/>
        <w:right w:val="none" w:sz="0" w:space="0" w:color="auto"/>
      </w:divBdr>
    </w:div>
    <w:div w:id="6835966">
      <w:bodyDiv w:val="1"/>
      <w:marLeft w:val="0"/>
      <w:marRight w:val="0"/>
      <w:marTop w:val="0"/>
      <w:marBottom w:val="0"/>
      <w:divBdr>
        <w:top w:val="none" w:sz="0" w:space="0" w:color="auto"/>
        <w:left w:val="none" w:sz="0" w:space="0" w:color="auto"/>
        <w:bottom w:val="none" w:sz="0" w:space="0" w:color="auto"/>
        <w:right w:val="none" w:sz="0" w:space="0" w:color="auto"/>
      </w:divBdr>
    </w:div>
    <w:div w:id="9263511">
      <w:bodyDiv w:val="1"/>
      <w:marLeft w:val="0"/>
      <w:marRight w:val="0"/>
      <w:marTop w:val="0"/>
      <w:marBottom w:val="0"/>
      <w:divBdr>
        <w:top w:val="none" w:sz="0" w:space="0" w:color="auto"/>
        <w:left w:val="none" w:sz="0" w:space="0" w:color="auto"/>
        <w:bottom w:val="none" w:sz="0" w:space="0" w:color="auto"/>
        <w:right w:val="none" w:sz="0" w:space="0" w:color="auto"/>
      </w:divBdr>
    </w:div>
    <w:div w:id="9335840">
      <w:bodyDiv w:val="1"/>
      <w:marLeft w:val="0"/>
      <w:marRight w:val="0"/>
      <w:marTop w:val="0"/>
      <w:marBottom w:val="0"/>
      <w:divBdr>
        <w:top w:val="none" w:sz="0" w:space="0" w:color="auto"/>
        <w:left w:val="none" w:sz="0" w:space="0" w:color="auto"/>
        <w:bottom w:val="none" w:sz="0" w:space="0" w:color="auto"/>
        <w:right w:val="none" w:sz="0" w:space="0" w:color="auto"/>
      </w:divBdr>
    </w:div>
    <w:div w:id="9378426">
      <w:bodyDiv w:val="1"/>
      <w:marLeft w:val="0"/>
      <w:marRight w:val="0"/>
      <w:marTop w:val="0"/>
      <w:marBottom w:val="0"/>
      <w:divBdr>
        <w:top w:val="none" w:sz="0" w:space="0" w:color="auto"/>
        <w:left w:val="none" w:sz="0" w:space="0" w:color="auto"/>
        <w:bottom w:val="none" w:sz="0" w:space="0" w:color="auto"/>
        <w:right w:val="none" w:sz="0" w:space="0" w:color="auto"/>
      </w:divBdr>
    </w:div>
    <w:div w:id="12615510">
      <w:bodyDiv w:val="1"/>
      <w:marLeft w:val="0"/>
      <w:marRight w:val="0"/>
      <w:marTop w:val="0"/>
      <w:marBottom w:val="0"/>
      <w:divBdr>
        <w:top w:val="none" w:sz="0" w:space="0" w:color="auto"/>
        <w:left w:val="none" w:sz="0" w:space="0" w:color="auto"/>
        <w:bottom w:val="none" w:sz="0" w:space="0" w:color="auto"/>
        <w:right w:val="none" w:sz="0" w:space="0" w:color="auto"/>
      </w:divBdr>
    </w:div>
    <w:div w:id="13382279">
      <w:bodyDiv w:val="1"/>
      <w:marLeft w:val="0"/>
      <w:marRight w:val="0"/>
      <w:marTop w:val="0"/>
      <w:marBottom w:val="0"/>
      <w:divBdr>
        <w:top w:val="none" w:sz="0" w:space="0" w:color="auto"/>
        <w:left w:val="none" w:sz="0" w:space="0" w:color="auto"/>
        <w:bottom w:val="none" w:sz="0" w:space="0" w:color="auto"/>
        <w:right w:val="none" w:sz="0" w:space="0" w:color="auto"/>
      </w:divBdr>
    </w:div>
    <w:div w:id="13457717">
      <w:bodyDiv w:val="1"/>
      <w:marLeft w:val="0"/>
      <w:marRight w:val="0"/>
      <w:marTop w:val="0"/>
      <w:marBottom w:val="0"/>
      <w:divBdr>
        <w:top w:val="none" w:sz="0" w:space="0" w:color="auto"/>
        <w:left w:val="none" w:sz="0" w:space="0" w:color="auto"/>
        <w:bottom w:val="none" w:sz="0" w:space="0" w:color="auto"/>
        <w:right w:val="none" w:sz="0" w:space="0" w:color="auto"/>
      </w:divBdr>
    </w:div>
    <w:div w:id="14695362">
      <w:bodyDiv w:val="1"/>
      <w:marLeft w:val="0"/>
      <w:marRight w:val="0"/>
      <w:marTop w:val="0"/>
      <w:marBottom w:val="0"/>
      <w:divBdr>
        <w:top w:val="none" w:sz="0" w:space="0" w:color="auto"/>
        <w:left w:val="none" w:sz="0" w:space="0" w:color="auto"/>
        <w:bottom w:val="none" w:sz="0" w:space="0" w:color="auto"/>
        <w:right w:val="none" w:sz="0" w:space="0" w:color="auto"/>
      </w:divBdr>
    </w:div>
    <w:div w:id="14769445">
      <w:bodyDiv w:val="1"/>
      <w:marLeft w:val="0"/>
      <w:marRight w:val="0"/>
      <w:marTop w:val="0"/>
      <w:marBottom w:val="0"/>
      <w:divBdr>
        <w:top w:val="none" w:sz="0" w:space="0" w:color="auto"/>
        <w:left w:val="none" w:sz="0" w:space="0" w:color="auto"/>
        <w:bottom w:val="none" w:sz="0" w:space="0" w:color="auto"/>
        <w:right w:val="none" w:sz="0" w:space="0" w:color="auto"/>
      </w:divBdr>
    </w:div>
    <w:div w:id="16200700">
      <w:bodyDiv w:val="1"/>
      <w:marLeft w:val="0"/>
      <w:marRight w:val="0"/>
      <w:marTop w:val="0"/>
      <w:marBottom w:val="0"/>
      <w:divBdr>
        <w:top w:val="none" w:sz="0" w:space="0" w:color="auto"/>
        <w:left w:val="none" w:sz="0" w:space="0" w:color="auto"/>
        <w:bottom w:val="none" w:sz="0" w:space="0" w:color="auto"/>
        <w:right w:val="none" w:sz="0" w:space="0" w:color="auto"/>
      </w:divBdr>
    </w:div>
    <w:div w:id="17506756">
      <w:bodyDiv w:val="1"/>
      <w:marLeft w:val="0"/>
      <w:marRight w:val="0"/>
      <w:marTop w:val="0"/>
      <w:marBottom w:val="0"/>
      <w:divBdr>
        <w:top w:val="none" w:sz="0" w:space="0" w:color="auto"/>
        <w:left w:val="none" w:sz="0" w:space="0" w:color="auto"/>
        <w:bottom w:val="none" w:sz="0" w:space="0" w:color="auto"/>
        <w:right w:val="none" w:sz="0" w:space="0" w:color="auto"/>
      </w:divBdr>
    </w:div>
    <w:div w:id="18698708">
      <w:bodyDiv w:val="1"/>
      <w:marLeft w:val="0"/>
      <w:marRight w:val="0"/>
      <w:marTop w:val="0"/>
      <w:marBottom w:val="0"/>
      <w:divBdr>
        <w:top w:val="none" w:sz="0" w:space="0" w:color="auto"/>
        <w:left w:val="none" w:sz="0" w:space="0" w:color="auto"/>
        <w:bottom w:val="none" w:sz="0" w:space="0" w:color="auto"/>
        <w:right w:val="none" w:sz="0" w:space="0" w:color="auto"/>
      </w:divBdr>
    </w:div>
    <w:div w:id="20978640">
      <w:bodyDiv w:val="1"/>
      <w:marLeft w:val="0"/>
      <w:marRight w:val="0"/>
      <w:marTop w:val="0"/>
      <w:marBottom w:val="0"/>
      <w:divBdr>
        <w:top w:val="none" w:sz="0" w:space="0" w:color="auto"/>
        <w:left w:val="none" w:sz="0" w:space="0" w:color="auto"/>
        <w:bottom w:val="none" w:sz="0" w:space="0" w:color="auto"/>
        <w:right w:val="none" w:sz="0" w:space="0" w:color="auto"/>
      </w:divBdr>
    </w:div>
    <w:div w:id="21126582">
      <w:bodyDiv w:val="1"/>
      <w:marLeft w:val="0"/>
      <w:marRight w:val="0"/>
      <w:marTop w:val="0"/>
      <w:marBottom w:val="0"/>
      <w:divBdr>
        <w:top w:val="none" w:sz="0" w:space="0" w:color="auto"/>
        <w:left w:val="none" w:sz="0" w:space="0" w:color="auto"/>
        <w:bottom w:val="none" w:sz="0" w:space="0" w:color="auto"/>
        <w:right w:val="none" w:sz="0" w:space="0" w:color="auto"/>
      </w:divBdr>
    </w:div>
    <w:div w:id="21832257">
      <w:bodyDiv w:val="1"/>
      <w:marLeft w:val="0"/>
      <w:marRight w:val="0"/>
      <w:marTop w:val="0"/>
      <w:marBottom w:val="0"/>
      <w:divBdr>
        <w:top w:val="none" w:sz="0" w:space="0" w:color="auto"/>
        <w:left w:val="none" w:sz="0" w:space="0" w:color="auto"/>
        <w:bottom w:val="none" w:sz="0" w:space="0" w:color="auto"/>
        <w:right w:val="none" w:sz="0" w:space="0" w:color="auto"/>
      </w:divBdr>
    </w:div>
    <w:div w:id="22676261">
      <w:bodyDiv w:val="1"/>
      <w:marLeft w:val="0"/>
      <w:marRight w:val="0"/>
      <w:marTop w:val="0"/>
      <w:marBottom w:val="0"/>
      <w:divBdr>
        <w:top w:val="none" w:sz="0" w:space="0" w:color="auto"/>
        <w:left w:val="none" w:sz="0" w:space="0" w:color="auto"/>
        <w:bottom w:val="none" w:sz="0" w:space="0" w:color="auto"/>
        <w:right w:val="none" w:sz="0" w:space="0" w:color="auto"/>
      </w:divBdr>
    </w:div>
    <w:div w:id="22682354">
      <w:bodyDiv w:val="1"/>
      <w:marLeft w:val="0"/>
      <w:marRight w:val="0"/>
      <w:marTop w:val="0"/>
      <w:marBottom w:val="0"/>
      <w:divBdr>
        <w:top w:val="none" w:sz="0" w:space="0" w:color="auto"/>
        <w:left w:val="none" w:sz="0" w:space="0" w:color="auto"/>
        <w:bottom w:val="none" w:sz="0" w:space="0" w:color="auto"/>
        <w:right w:val="none" w:sz="0" w:space="0" w:color="auto"/>
      </w:divBdr>
    </w:div>
    <w:div w:id="23560099">
      <w:bodyDiv w:val="1"/>
      <w:marLeft w:val="0"/>
      <w:marRight w:val="0"/>
      <w:marTop w:val="0"/>
      <w:marBottom w:val="0"/>
      <w:divBdr>
        <w:top w:val="none" w:sz="0" w:space="0" w:color="auto"/>
        <w:left w:val="none" w:sz="0" w:space="0" w:color="auto"/>
        <w:bottom w:val="none" w:sz="0" w:space="0" w:color="auto"/>
        <w:right w:val="none" w:sz="0" w:space="0" w:color="auto"/>
      </w:divBdr>
    </w:div>
    <w:div w:id="24403397">
      <w:bodyDiv w:val="1"/>
      <w:marLeft w:val="0"/>
      <w:marRight w:val="0"/>
      <w:marTop w:val="0"/>
      <w:marBottom w:val="0"/>
      <w:divBdr>
        <w:top w:val="none" w:sz="0" w:space="0" w:color="auto"/>
        <w:left w:val="none" w:sz="0" w:space="0" w:color="auto"/>
        <w:bottom w:val="none" w:sz="0" w:space="0" w:color="auto"/>
        <w:right w:val="none" w:sz="0" w:space="0" w:color="auto"/>
      </w:divBdr>
    </w:div>
    <w:div w:id="25326846">
      <w:bodyDiv w:val="1"/>
      <w:marLeft w:val="0"/>
      <w:marRight w:val="0"/>
      <w:marTop w:val="0"/>
      <w:marBottom w:val="0"/>
      <w:divBdr>
        <w:top w:val="none" w:sz="0" w:space="0" w:color="auto"/>
        <w:left w:val="none" w:sz="0" w:space="0" w:color="auto"/>
        <w:bottom w:val="none" w:sz="0" w:space="0" w:color="auto"/>
        <w:right w:val="none" w:sz="0" w:space="0" w:color="auto"/>
      </w:divBdr>
    </w:div>
    <w:div w:id="25838571">
      <w:bodyDiv w:val="1"/>
      <w:marLeft w:val="0"/>
      <w:marRight w:val="0"/>
      <w:marTop w:val="0"/>
      <w:marBottom w:val="0"/>
      <w:divBdr>
        <w:top w:val="none" w:sz="0" w:space="0" w:color="auto"/>
        <w:left w:val="none" w:sz="0" w:space="0" w:color="auto"/>
        <w:bottom w:val="none" w:sz="0" w:space="0" w:color="auto"/>
        <w:right w:val="none" w:sz="0" w:space="0" w:color="auto"/>
      </w:divBdr>
    </w:div>
    <w:div w:id="26565366">
      <w:bodyDiv w:val="1"/>
      <w:marLeft w:val="0"/>
      <w:marRight w:val="0"/>
      <w:marTop w:val="0"/>
      <w:marBottom w:val="0"/>
      <w:divBdr>
        <w:top w:val="none" w:sz="0" w:space="0" w:color="auto"/>
        <w:left w:val="none" w:sz="0" w:space="0" w:color="auto"/>
        <w:bottom w:val="none" w:sz="0" w:space="0" w:color="auto"/>
        <w:right w:val="none" w:sz="0" w:space="0" w:color="auto"/>
      </w:divBdr>
    </w:div>
    <w:div w:id="27221211">
      <w:bodyDiv w:val="1"/>
      <w:marLeft w:val="0"/>
      <w:marRight w:val="0"/>
      <w:marTop w:val="0"/>
      <w:marBottom w:val="0"/>
      <w:divBdr>
        <w:top w:val="none" w:sz="0" w:space="0" w:color="auto"/>
        <w:left w:val="none" w:sz="0" w:space="0" w:color="auto"/>
        <w:bottom w:val="none" w:sz="0" w:space="0" w:color="auto"/>
        <w:right w:val="none" w:sz="0" w:space="0" w:color="auto"/>
      </w:divBdr>
    </w:div>
    <w:div w:id="27224870">
      <w:bodyDiv w:val="1"/>
      <w:marLeft w:val="0"/>
      <w:marRight w:val="0"/>
      <w:marTop w:val="0"/>
      <w:marBottom w:val="0"/>
      <w:divBdr>
        <w:top w:val="none" w:sz="0" w:space="0" w:color="auto"/>
        <w:left w:val="none" w:sz="0" w:space="0" w:color="auto"/>
        <w:bottom w:val="none" w:sz="0" w:space="0" w:color="auto"/>
        <w:right w:val="none" w:sz="0" w:space="0" w:color="auto"/>
      </w:divBdr>
    </w:div>
    <w:div w:id="30418854">
      <w:bodyDiv w:val="1"/>
      <w:marLeft w:val="0"/>
      <w:marRight w:val="0"/>
      <w:marTop w:val="0"/>
      <w:marBottom w:val="0"/>
      <w:divBdr>
        <w:top w:val="none" w:sz="0" w:space="0" w:color="auto"/>
        <w:left w:val="none" w:sz="0" w:space="0" w:color="auto"/>
        <w:bottom w:val="none" w:sz="0" w:space="0" w:color="auto"/>
        <w:right w:val="none" w:sz="0" w:space="0" w:color="auto"/>
      </w:divBdr>
    </w:div>
    <w:div w:id="31469280">
      <w:bodyDiv w:val="1"/>
      <w:marLeft w:val="0"/>
      <w:marRight w:val="0"/>
      <w:marTop w:val="0"/>
      <w:marBottom w:val="0"/>
      <w:divBdr>
        <w:top w:val="none" w:sz="0" w:space="0" w:color="auto"/>
        <w:left w:val="none" w:sz="0" w:space="0" w:color="auto"/>
        <w:bottom w:val="none" w:sz="0" w:space="0" w:color="auto"/>
        <w:right w:val="none" w:sz="0" w:space="0" w:color="auto"/>
      </w:divBdr>
    </w:div>
    <w:div w:id="31851629">
      <w:bodyDiv w:val="1"/>
      <w:marLeft w:val="0"/>
      <w:marRight w:val="0"/>
      <w:marTop w:val="0"/>
      <w:marBottom w:val="0"/>
      <w:divBdr>
        <w:top w:val="none" w:sz="0" w:space="0" w:color="auto"/>
        <w:left w:val="none" w:sz="0" w:space="0" w:color="auto"/>
        <w:bottom w:val="none" w:sz="0" w:space="0" w:color="auto"/>
        <w:right w:val="none" w:sz="0" w:space="0" w:color="auto"/>
      </w:divBdr>
    </w:div>
    <w:div w:id="31922976">
      <w:bodyDiv w:val="1"/>
      <w:marLeft w:val="0"/>
      <w:marRight w:val="0"/>
      <w:marTop w:val="0"/>
      <w:marBottom w:val="0"/>
      <w:divBdr>
        <w:top w:val="none" w:sz="0" w:space="0" w:color="auto"/>
        <w:left w:val="none" w:sz="0" w:space="0" w:color="auto"/>
        <w:bottom w:val="none" w:sz="0" w:space="0" w:color="auto"/>
        <w:right w:val="none" w:sz="0" w:space="0" w:color="auto"/>
      </w:divBdr>
    </w:div>
    <w:div w:id="32048967">
      <w:bodyDiv w:val="1"/>
      <w:marLeft w:val="0"/>
      <w:marRight w:val="0"/>
      <w:marTop w:val="0"/>
      <w:marBottom w:val="0"/>
      <w:divBdr>
        <w:top w:val="none" w:sz="0" w:space="0" w:color="auto"/>
        <w:left w:val="none" w:sz="0" w:space="0" w:color="auto"/>
        <w:bottom w:val="none" w:sz="0" w:space="0" w:color="auto"/>
        <w:right w:val="none" w:sz="0" w:space="0" w:color="auto"/>
      </w:divBdr>
    </w:div>
    <w:div w:id="32078178">
      <w:bodyDiv w:val="1"/>
      <w:marLeft w:val="0"/>
      <w:marRight w:val="0"/>
      <w:marTop w:val="0"/>
      <w:marBottom w:val="0"/>
      <w:divBdr>
        <w:top w:val="none" w:sz="0" w:space="0" w:color="auto"/>
        <w:left w:val="none" w:sz="0" w:space="0" w:color="auto"/>
        <w:bottom w:val="none" w:sz="0" w:space="0" w:color="auto"/>
        <w:right w:val="none" w:sz="0" w:space="0" w:color="auto"/>
      </w:divBdr>
    </w:div>
    <w:div w:id="33193590">
      <w:bodyDiv w:val="1"/>
      <w:marLeft w:val="0"/>
      <w:marRight w:val="0"/>
      <w:marTop w:val="0"/>
      <w:marBottom w:val="0"/>
      <w:divBdr>
        <w:top w:val="none" w:sz="0" w:space="0" w:color="auto"/>
        <w:left w:val="none" w:sz="0" w:space="0" w:color="auto"/>
        <w:bottom w:val="none" w:sz="0" w:space="0" w:color="auto"/>
        <w:right w:val="none" w:sz="0" w:space="0" w:color="auto"/>
      </w:divBdr>
    </w:div>
    <w:div w:id="33240595">
      <w:bodyDiv w:val="1"/>
      <w:marLeft w:val="0"/>
      <w:marRight w:val="0"/>
      <w:marTop w:val="0"/>
      <w:marBottom w:val="0"/>
      <w:divBdr>
        <w:top w:val="none" w:sz="0" w:space="0" w:color="auto"/>
        <w:left w:val="none" w:sz="0" w:space="0" w:color="auto"/>
        <w:bottom w:val="none" w:sz="0" w:space="0" w:color="auto"/>
        <w:right w:val="none" w:sz="0" w:space="0" w:color="auto"/>
      </w:divBdr>
    </w:div>
    <w:div w:id="37438922">
      <w:bodyDiv w:val="1"/>
      <w:marLeft w:val="0"/>
      <w:marRight w:val="0"/>
      <w:marTop w:val="0"/>
      <w:marBottom w:val="0"/>
      <w:divBdr>
        <w:top w:val="none" w:sz="0" w:space="0" w:color="auto"/>
        <w:left w:val="none" w:sz="0" w:space="0" w:color="auto"/>
        <w:bottom w:val="none" w:sz="0" w:space="0" w:color="auto"/>
        <w:right w:val="none" w:sz="0" w:space="0" w:color="auto"/>
      </w:divBdr>
    </w:div>
    <w:div w:id="38284357">
      <w:bodyDiv w:val="1"/>
      <w:marLeft w:val="0"/>
      <w:marRight w:val="0"/>
      <w:marTop w:val="0"/>
      <w:marBottom w:val="0"/>
      <w:divBdr>
        <w:top w:val="none" w:sz="0" w:space="0" w:color="auto"/>
        <w:left w:val="none" w:sz="0" w:space="0" w:color="auto"/>
        <w:bottom w:val="none" w:sz="0" w:space="0" w:color="auto"/>
        <w:right w:val="none" w:sz="0" w:space="0" w:color="auto"/>
      </w:divBdr>
    </w:div>
    <w:div w:id="39138999">
      <w:bodyDiv w:val="1"/>
      <w:marLeft w:val="0"/>
      <w:marRight w:val="0"/>
      <w:marTop w:val="0"/>
      <w:marBottom w:val="0"/>
      <w:divBdr>
        <w:top w:val="none" w:sz="0" w:space="0" w:color="auto"/>
        <w:left w:val="none" w:sz="0" w:space="0" w:color="auto"/>
        <w:bottom w:val="none" w:sz="0" w:space="0" w:color="auto"/>
        <w:right w:val="none" w:sz="0" w:space="0" w:color="auto"/>
      </w:divBdr>
    </w:div>
    <w:div w:id="40716524">
      <w:bodyDiv w:val="1"/>
      <w:marLeft w:val="0"/>
      <w:marRight w:val="0"/>
      <w:marTop w:val="0"/>
      <w:marBottom w:val="0"/>
      <w:divBdr>
        <w:top w:val="none" w:sz="0" w:space="0" w:color="auto"/>
        <w:left w:val="none" w:sz="0" w:space="0" w:color="auto"/>
        <w:bottom w:val="none" w:sz="0" w:space="0" w:color="auto"/>
        <w:right w:val="none" w:sz="0" w:space="0" w:color="auto"/>
      </w:divBdr>
    </w:div>
    <w:div w:id="42605562">
      <w:bodyDiv w:val="1"/>
      <w:marLeft w:val="0"/>
      <w:marRight w:val="0"/>
      <w:marTop w:val="0"/>
      <w:marBottom w:val="0"/>
      <w:divBdr>
        <w:top w:val="none" w:sz="0" w:space="0" w:color="auto"/>
        <w:left w:val="none" w:sz="0" w:space="0" w:color="auto"/>
        <w:bottom w:val="none" w:sz="0" w:space="0" w:color="auto"/>
        <w:right w:val="none" w:sz="0" w:space="0" w:color="auto"/>
      </w:divBdr>
    </w:div>
    <w:div w:id="43021162">
      <w:bodyDiv w:val="1"/>
      <w:marLeft w:val="0"/>
      <w:marRight w:val="0"/>
      <w:marTop w:val="0"/>
      <w:marBottom w:val="0"/>
      <w:divBdr>
        <w:top w:val="none" w:sz="0" w:space="0" w:color="auto"/>
        <w:left w:val="none" w:sz="0" w:space="0" w:color="auto"/>
        <w:bottom w:val="none" w:sz="0" w:space="0" w:color="auto"/>
        <w:right w:val="none" w:sz="0" w:space="0" w:color="auto"/>
      </w:divBdr>
    </w:div>
    <w:div w:id="43794805">
      <w:bodyDiv w:val="1"/>
      <w:marLeft w:val="0"/>
      <w:marRight w:val="0"/>
      <w:marTop w:val="0"/>
      <w:marBottom w:val="0"/>
      <w:divBdr>
        <w:top w:val="none" w:sz="0" w:space="0" w:color="auto"/>
        <w:left w:val="none" w:sz="0" w:space="0" w:color="auto"/>
        <w:bottom w:val="none" w:sz="0" w:space="0" w:color="auto"/>
        <w:right w:val="none" w:sz="0" w:space="0" w:color="auto"/>
      </w:divBdr>
    </w:div>
    <w:div w:id="44989789">
      <w:bodyDiv w:val="1"/>
      <w:marLeft w:val="0"/>
      <w:marRight w:val="0"/>
      <w:marTop w:val="0"/>
      <w:marBottom w:val="0"/>
      <w:divBdr>
        <w:top w:val="none" w:sz="0" w:space="0" w:color="auto"/>
        <w:left w:val="none" w:sz="0" w:space="0" w:color="auto"/>
        <w:bottom w:val="none" w:sz="0" w:space="0" w:color="auto"/>
        <w:right w:val="none" w:sz="0" w:space="0" w:color="auto"/>
      </w:divBdr>
    </w:div>
    <w:div w:id="45493780">
      <w:bodyDiv w:val="1"/>
      <w:marLeft w:val="0"/>
      <w:marRight w:val="0"/>
      <w:marTop w:val="0"/>
      <w:marBottom w:val="0"/>
      <w:divBdr>
        <w:top w:val="none" w:sz="0" w:space="0" w:color="auto"/>
        <w:left w:val="none" w:sz="0" w:space="0" w:color="auto"/>
        <w:bottom w:val="none" w:sz="0" w:space="0" w:color="auto"/>
        <w:right w:val="none" w:sz="0" w:space="0" w:color="auto"/>
      </w:divBdr>
    </w:div>
    <w:div w:id="46611305">
      <w:bodyDiv w:val="1"/>
      <w:marLeft w:val="0"/>
      <w:marRight w:val="0"/>
      <w:marTop w:val="0"/>
      <w:marBottom w:val="0"/>
      <w:divBdr>
        <w:top w:val="none" w:sz="0" w:space="0" w:color="auto"/>
        <w:left w:val="none" w:sz="0" w:space="0" w:color="auto"/>
        <w:bottom w:val="none" w:sz="0" w:space="0" w:color="auto"/>
        <w:right w:val="none" w:sz="0" w:space="0" w:color="auto"/>
      </w:divBdr>
    </w:div>
    <w:div w:id="48044452">
      <w:bodyDiv w:val="1"/>
      <w:marLeft w:val="0"/>
      <w:marRight w:val="0"/>
      <w:marTop w:val="0"/>
      <w:marBottom w:val="0"/>
      <w:divBdr>
        <w:top w:val="none" w:sz="0" w:space="0" w:color="auto"/>
        <w:left w:val="none" w:sz="0" w:space="0" w:color="auto"/>
        <w:bottom w:val="none" w:sz="0" w:space="0" w:color="auto"/>
        <w:right w:val="none" w:sz="0" w:space="0" w:color="auto"/>
      </w:divBdr>
    </w:div>
    <w:div w:id="53815844">
      <w:bodyDiv w:val="1"/>
      <w:marLeft w:val="0"/>
      <w:marRight w:val="0"/>
      <w:marTop w:val="0"/>
      <w:marBottom w:val="0"/>
      <w:divBdr>
        <w:top w:val="none" w:sz="0" w:space="0" w:color="auto"/>
        <w:left w:val="none" w:sz="0" w:space="0" w:color="auto"/>
        <w:bottom w:val="none" w:sz="0" w:space="0" w:color="auto"/>
        <w:right w:val="none" w:sz="0" w:space="0" w:color="auto"/>
      </w:divBdr>
    </w:div>
    <w:div w:id="55016483">
      <w:bodyDiv w:val="1"/>
      <w:marLeft w:val="0"/>
      <w:marRight w:val="0"/>
      <w:marTop w:val="0"/>
      <w:marBottom w:val="0"/>
      <w:divBdr>
        <w:top w:val="none" w:sz="0" w:space="0" w:color="auto"/>
        <w:left w:val="none" w:sz="0" w:space="0" w:color="auto"/>
        <w:bottom w:val="none" w:sz="0" w:space="0" w:color="auto"/>
        <w:right w:val="none" w:sz="0" w:space="0" w:color="auto"/>
      </w:divBdr>
    </w:div>
    <w:div w:id="61605556">
      <w:bodyDiv w:val="1"/>
      <w:marLeft w:val="0"/>
      <w:marRight w:val="0"/>
      <w:marTop w:val="0"/>
      <w:marBottom w:val="0"/>
      <w:divBdr>
        <w:top w:val="none" w:sz="0" w:space="0" w:color="auto"/>
        <w:left w:val="none" w:sz="0" w:space="0" w:color="auto"/>
        <w:bottom w:val="none" w:sz="0" w:space="0" w:color="auto"/>
        <w:right w:val="none" w:sz="0" w:space="0" w:color="auto"/>
      </w:divBdr>
    </w:div>
    <w:div w:id="62602821">
      <w:bodyDiv w:val="1"/>
      <w:marLeft w:val="0"/>
      <w:marRight w:val="0"/>
      <w:marTop w:val="0"/>
      <w:marBottom w:val="0"/>
      <w:divBdr>
        <w:top w:val="none" w:sz="0" w:space="0" w:color="auto"/>
        <w:left w:val="none" w:sz="0" w:space="0" w:color="auto"/>
        <w:bottom w:val="none" w:sz="0" w:space="0" w:color="auto"/>
        <w:right w:val="none" w:sz="0" w:space="0" w:color="auto"/>
      </w:divBdr>
    </w:div>
    <w:div w:id="62799625">
      <w:bodyDiv w:val="1"/>
      <w:marLeft w:val="0"/>
      <w:marRight w:val="0"/>
      <w:marTop w:val="0"/>
      <w:marBottom w:val="0"/>
      <w:divBdr>
        <w:top w:val="none" w:sz="0" w:space="0" w:color="auto"/>
        <w:left w:val="none" w:sz="0" w:space="0" w:color="auto"/>
        <w:bottom w:val="none" w:sz="0" w:space="0" w:color="auto"/>
        <w:right w:val="none" w:sz="0" w:space="0" w:color="auto"/>
      </w:divBdr>
    </w:div>
    <w:div w:id="64037706">
      <w:bodyDiv w:val="1"/>
      <w:marLeft w:val="0"/>
      <w:marRight w:val="0"/>
      <w:marTop w:val="0"/>
      <w:marBottom w:val="0"/>
      <w:divBdr>
        <w:top w:val="none" w:sz="0" w:space="0" w:color="auto"/>
        <w:left w:val="none" w:sz="0" w:space="0" w:color="auto"/>
        <w:bottom w:val="none" w:sz="0" w:space="0" w:color="auto"/>
        <w:right w:val="none" w:sz="0" w:space="0" w:color="auto"/>
      </w:divBdr>
    </w:div>
    <w:div w:id="64498100">
      <w:bodyDiv w:val="1"/>
      <w:marLeft w:val="0"/>
      <w:marRight w:val="0"/>
      <w:marTop w:val="0"/>
      <w:marBottom w:val="0"/>
      <w:divBdr>
        <w:top w:val="none" w:sz="0" w:space="0" w:color="auto"/>
        <w:left w:val="none" w:sz="0" w:space="0" w:color="auto"/>
        <w:bottom w:val="none" w:sz="0" w:space="0" w:color="auto"/>
        <w:right w:val="none" w:sz="0" w:space="0" w:color="auto"/>
      </w:divBdr>
    </w:div>
    <w:div w:id="66929166">
      <w:bodyDiv w:val="1"/>
      <w:marLeft w:val="0"/>
      <w:marRight w:val="0"/>
      <w:marTop w:val="0"/>
      <w:marBottom w:val="0"/>
      <w:divBdr>
        <w:top w:val="none" w:sz="0" w:space="0" w:color="auto"/>
        <w:left w:val="none" w:sz="0" w:space="0" w:color="auto"/>
        <w:bottom w:val="none" w:sz="0" w:space="0" w:color="auto"/>
        <w:right w:val="none" w:sz="0" w:space="0" w:color="auto"/>
      </w:divBdr>
    </w:div>
    <w:div w:id="67845024">
      <w:bodyDiv w:val="1"/>
      <w:marLeft w:val="0"/>
      <w:marRight w:val="0"/>
      <w:marTop w:val="0"/>
      <w:marBottom w:val="0"/>
      <w:divBdr>
        <w:top w:val="none" w:sz="0" w:space="0" w:color="auto"/>
        <w:left w:val="none" w:sz="0" w:space="0" w:color="auto"/>
        <w:bottom w:val="none" w:sz="0" w:space="0" w:color="auto"/>
        <w:right w:val="none" w:sz="0" w:space="0" w:color="auto"/>
      </w:divBdr>
    </w:div>
    <w:div w:id="69622411">
      <w:bodyDiv w:val="1"/>
      <w:marLeft w:val="0"/>
      <w:marRight w:val="0"/>
      <w:marTop w:val="0"/>
      <w:marBottom w:val="0"/>
      <w:divBdr>
        <w:top w:val="none" w:sz="0" w:space="0" w:color="auto"/>
        <w:left w:val="none" w:sz="0" w:space="0" w:color="auto"/>
        <w:bottom w:val="none" w:sz="0" w:space="0" w:color="auto"/>
        <w:right w:val="none" w:sz="0" w:space="0" w:color="auto"/>
      </w:divBdr>
    </w:div>
    <w:div w:id="71591063">
      <w:bodyDiv w:val="1"/>
      <w:marLeft w:val="0"/>
      <w:marRight w:val="0"/>
      <w:marTop w:val="0"/>
      <w:marBottom w:val="0"/>
      <w:divBdr>
        <w:top w:val="none" w:sz="0" w:space="0" w:color="auto"/>
        <w:left w:val="none" w:sz="0" w:space="0" w:color="auto"/>
        <w:bottom w:val="none" w:sz="0" w:space="0" w:color="auto"/>
        <w:right w:val="none" w:sz="0" w:space="0" w:color="auto"/>
      </w:divBdr>
    </w:div>
    <w:div w:id="72553790">
      <w:bodyDiv w:val="1"/>
      <w:marLeft w:val="0"/>
      <w:marRight w:val="0"/>
      <w:marTop w:val="0"/>
      <w:marBottom w:val="0"/>
      <w:divBdr>
        <w:top w:val="none" w:sz="0" w:space="0" w:color="auto"/>
        <w:left w:val="none" w:sz="0" w:space="0" w:color="auto"/>
        <w:bottom w:val="none" w:sz="0" w:space="0" w:color="auto"/>
        <w:right w:val="none" w:sz="0" w:space="0" w:color="auto"/>
      </w:divBdr>
    </w:div>
    <w:div w:id="72555850">
      <w:bodyDiv w:val="1"/>
      <w:marLeft w:val="0"/>
      <w:marRight w:val="0"/>
      <w:marTop w:val="0"/>
      <w:marBottom w:val="0"/>
      <w:divBdr>
        <w:top w:val="none" w:sz="0" w:space="0" w:color="auto"/>
        <w:left w:val="none" w:sz="0" w:space="0" w:color="auto"/>
        <w:bottom w:val="none" w:sz="0" w:space="0" w:color="auto"/>
        <w:right w:val="none" w:sz="0" w:space="0" w:color="auto"/>
      </w:divBdr>
    </w:div>
    <w:div w:id="73552591">
      <w:bodyDiv w:val="1"/>
      <w:marLeft w:val="0"/>
      <w:marRight w:val="0"/>
      <w:marTop w:val="0"/>
      <w:marBottom w:val="0"/>
      <w:divBdr>
        <w:top w:val="none" w:sz="0" w:space="0" w:color="auto"/>
        <w:left w:val="none" w:sz="0" w:space="0" w:color="auto"/>
        <w:bottom w:val="none" w:sz="0" w:space="0" w:color="auto"/>
        <w:right w:val="none" w:sz="0" w:space="0" w:color="auto"/>
      </w:divBdr>
    </w:div>
    <w:div w:id="75135258">
      <w:bodyDiv w:val="1"/>
      <w:marLeft w:val="0"/>
      <w:marRight w:val="0"/>
      <w:marTop w:val="0"/>
      <w:marBottom w:val="0"/>
      <w:divBdr>
        <w:top w:val="none" w:sz="0" w:space="0" w:color="auto"/>
        <w:left w:val="none" w:sz="0" w:space="0" w:color="auto"/>
        <w:bottom w:val="none" w:sz="0" w:space="0" w:color="auto"/>
        <w:right w:val="none" w:sz="0" w:space="0" w:color="auto"/>
      </w:divBdr>
    </w:div>
    <w:div w:id="77605717">
      <w:bodyDiv w:val="1"/>
      <w:marLeft w:val="0"/>
      <w:marRight w:val="0"/>
      <w:marTop w:val="0"/>
      <w:marBottom w:val="0"/>
      <w:divBdr>
        <w:top w:val="none" w:sz="0" w:space="0" w:color="auto"/>
        <w:left w:val="none" w:sz="0" w:space="0" w:color="auto"/>
        <w:bottom w:val="none" w:sz="0" w:space="0" w:color="auto"/>
        <w:right w:val="none" w:sz="0" w:space="0" w:color="auto"/>
      </w:divBdr>
    </w:div>
    <w:div w:id="77756406">
      <w:bodyDiv w:val="1"/>
      <w:marLeft w:val="0"/>
      <w:marRight w:val="0"/>
      <w:marTop w:val="0"/>
      <w:marBottom w:val="0"/>
      <w:divBdr>
        <w:top w:val="none" w:sz="0" w:space="0" w:color="auto"/>
        <w:left w:val="none" w:sz="0" w:space="0" w:color="auto"/>
        <w:bottom w:val="none" w:sz="0" w:space="0" w:color="auto"/>
        <w:right w:val="none" w:sz="0" w:space="0" w:color="auto"/>
      </w:divBdr>
    </w:div>
    <w:div w:id="80101063">
      <w:bodyDiv w:val="1"/>
      <w:marLeft w:val="0"/>
      <w:marRight w:val="0"/>
      <w:marTop w:val="0"/>
      <w:marBottom w:val="0"/>
      <w:divBdr>
        <w:top w:val="none" w:sz="0" w:space="0" w:color="auto"/>
        <w:left w:val="none" w:sz="0" w:space="0" w:color="auto"/>
        <w:bottom w:val="none" w:sz="0" w:space="0" w:color="auto"/>
        <w:right w:val="none" w:sz="0" w:space="0" w:color="auto"/>
      </w:divBdr>
    </w:div>
    <w:div w:id="80570010">
      <w:bodyDiv w:val="1"/>
      <w:marLeft w:val="0"/>
      <w:marRight w:val="0"/>
      <w:marTop w:val="0"/>
      <w:marBottom w:val="0"/>
      <w:divBdr>
        <w:top w:val="none" w:sz="0" w:space="0" w:color="auto"/>
        <w:left w:val="none" w:sz="0" w:space="0" w:color="auto"/>
        <w:bottom w:val="none" w:sz="0" w:space="0" w:color="auto"/>
        <w:right w:val="none" w:sz="0" w:space="0" w:color="auto"/>
      </w:divBdr>
    </w:div>
    <w:div w:id="81613336">
      <w:bodyDiv w:val="1"/>
      <w:marLeft w:val="0"/>
      <w:marRight w:val="0"/>
      <w:marTop w:val="0"/>
      <w:marBottom w:val="0"/>
      <w:divBdr>
        <w:top w:val="none" w:sz="0" w:space="0" w:color="auto"/>
        <w:left w:val="none" w:sz="0" w:space="0" w:color="auto"/>
        <w:bottom w:val="none" w:sz="0" w:space="0" w:color="auto"/>
        <w:right w:val="none" w:sz="0" w:space="0" w:color="auto"/>
      </w:divBdr>
    </w:div>
    <w:div w:id="81920300">
      <w:bodyDiv w:val="1"/>
      <w:marLeft w:val="0"/>
      <w:marRight w:val="0"/>
      <w:marTop w:val="0"/>
      <w:marBottom w:val="0"/>
      <w:divBdr>
        <w:top w:val="none" w:sz="0" w:space="0" w:color="auto"/>
        <w:left w:val="none" w:sz="0" w:space="0" w:color="auto"/>
        <w:bottom w:val="none" w:sz="0" w:space="0" w:color="auto"/>
        <w:right w:val="none" w:sz="0" w:space="0" w:color="auto"/>
      </w:divBdr>
    </w:div>
    <w:div w:id="81921032">
      <w:bodyDiv w:val="1"/>
      <w:marLeft w:val="0"/>
      <w:marRight w:val="0"/>
      <w:marTop w:val="0"/>
      <w:marBottom w:val="0"/>
      <w:divBdr>
        <w:top w:val="none" w:sz="0" w:space="0" w:color="auto"/>
        <w:left w:val="none" w:sz="0" w:space="0" w:color="auto"/>
        <w:bottom w:val="none" w:sz="0" w:space="0" w:color="auto"/>
        <w:right w:val="none" w:sz="0" w:space="0" w:color="auto"/>
      </w:divBdr>
    </w:div>
    <w:div w:id="83111794">
      <w:bodyDiv w:val="1"/>
      <w:marLeft w:val="0"/>
      <w:marRight w:val="0"/>
      <w:marTop w:val="0"/>
      <w:marBottom w:val="0"/>
      <w:divBdr>
        <w:top w:val="none" w:sz="0" w:space="0" w:color="auto"/>
        <w:left w:val="none" w:sz="0" w:space="0" w:color="auto"/>
        <w:bottom w:val="none" w:sz="0" w:space="0" w:color="auto"/>
        <w:right w:val="none" w:sz="0" w:space="0" w:color="auto"/>
      </w:divBdr>
    </w:div>
    <w:div w:id="85735057">
      <w:bodyDiv w:val="1"/>
      <w:marLeft w:val="0"/>
      <w:marRight w:val="0"/>
      <w:marTop w:val="0"/>
      <w:marBottom w:val="0"/>
      <w:divBdr>
        <w:top w:val="none" w:sz="0" w:space="0" w:color="auto"/>
        <w:left w:val="none" w:sz="0" w:space="0" w:color="auto"/>
        <w:bottom w:val="none" w:sz="0" w:space="0" w:color="auto"/>
        <w:right w:val="none" w:sz="0" w:space="0" w:color="auto"/>
      </w:divBdr>
    </w:div>
    <w:div w:id="86578467">
      <w:bodyDiv w:val="1"/>
      <w:marLeft w:val="0"/>
      <w:marRight w:val="0"/>
      <w:marTop w:val="0"/>
      <w:marBottom w:val="0"/>
      <w:divBdr>
        <w:top w:val="none" w:sz="0" w:space="0" w:color="auto"/>
        <w:left w:val="none" w:sz="0" w:space="0" w:color="auto"/>
        <w:bottom w:val="none" w:sz="0" w:space="0" w:color="auto"/>
        <w:right w:val="none" w:sz="0" w:space="0" w:color="auto"/>
      </w:divBdr>
    </w:div>
    <w:div w:id="86660320">
      <w:bodyDiv w:val="1"/>
      <w:marLeft w:val="0"/>
      <w:marRight w:val="0"/>
      <w:marTop w:val="0"/>
      <w:marBottom w:val="0"/>
      <w:divBdr>
        <w:top w:val="none" w:sz="0" w:space="0" w:color="auto"/>
        <w:left w:val="none" w:sz="0" w:space="0" w:color="auto"/>
        <w:bottom w:val="none" w:sz="0" w:space="0" w:color="auto"/>
        <w:right w:val="none" w:sz="0" w:space="0" w:color="auto"/>
      </w:divBdr>
    </w:div>
    <w:div w:id="89208589">
      <w:bodyDiv w:val="1"/>
      <w:marLeft w:val="0"/>
      <w:marRight w:val="0"/>
      <w:marTop w:val="0"/>
      <w:marBottom w:val="0"/>
      <w:divBdr>
        <w:top w:val="none" w:sz="0" w:space="0" w:color="auto"/>
        <w:left w:val="none" w:sz="0" w:space="0" w:color="auto"/>
        <w:bottom w:val="none" w:sz="0" w:space="0" w:color="auto"/>
        <w:right w:val="none" w:sz="0" w:space="0" w:color="auto"/>
      </w:divBdr>
    </w:div>
    <w:div w:id="90050277">
      <w:bodyDiv w:val="1"/>
      <w:marLeft w:val="0"/>
      <w:marRight w:val="0"/>
      <w:marTop w:val="0"/>
      <w:marBottom w:val="0"/>
      <w:divBdr>
        <w:top w:val="none" w:sz="0" w:space="0" w:color="auto"/>
        <w:left w:val="none" w:sz="0" w:space="0" w:color="auto"/>
        <w:bottom w:val="none" w:sz="0" w:space="0" w:color="auto"/>
        <w:right w:val="none" w:sz="0" w:space="0" w:color="auto"/>
      </w:divBdr>
    </w:div>
    <w:div w:id="90703924">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1515555">
      <w:bodyDiv w:val="1"/>
      <w:marLeft w:val="0"/>
      <w:marRight w:val="0"/>
      <w:marTop w:val="0"/>
      <w:marBottom w:val="0"/>
      <w:divBdr>
        <w:top w:val="none" w:sz="0" w:space="0" w:color="auto"/>
        <w:left w:val="none" w:sz="0" w:space="0" w:color="auto"/>
        <w:bottom w:val="none" w:sz="0" w:space="0" w:color="auto"/>
        <w:right w:val="none" w:sz="0" w:space="0" w:color="auto"/>
      </w:divBdr>
    </w:div>
    <w:div w:id="91556220">
      <w:bodyDiv w:val="1"/>
      <w:marLeft w:val="0"/>
      <w:marRight w:val="0"/>
      <w:marTop w:val="0"/>
      <w:marBottom w:val="0"/>
      <w:divBdr>
        <w:top w:val="none" w:sz="0" w:space="0" w:color="auto"/>
        <w:left w:val="none" w:sz="0" w:space="0" w:color="auto"/>
        <w:bottom w:val="none" w:sz="0" w:space="0" w:color="auto"/>
        <w:right w:val="none" w:sz="0" w:space="0" w:color="auto"/>
      </w:divBdr>
    </w:div>
    <w:div w:id="92018561">
      <w:bodyDiv w:val="1"/>
      <w:marLeft w:val="0"/>
      <w:marRight w:val="0"/>
      <w:marTop w:val="0"/>
      <w:marBottom w:val="0"/>
      <w:divBdr>
        <w:top w:val="none" w:sz="0" w:space="0" w:color="auto"/>
        <w:left w:val="none" w:sz="0" w:space="0" w:color="auto"/>
        <w:bottom w:val="none" w:sz="0" w:space="0" w:color="auto"/>
        <w:right w:val="none" w:sz="0" w:space="0" w:color="auto"/>
      </w:divBdr>
    </w:div>
    <w:div w:id="92553634">
      <w:bodyDiv w:val="1"/>
      <w:marLeft w:val="0"/>
      <w:marRight w:val="0"/>
      <w:marTop w:val="0"/>
      <w:marBottom w:val="0"/>
      <w:divBdr>
        <w:top w:val="none" w:sz="0" w:space="0" w:color="auto"/>
        <w:left w:val="none" w:sz="0" w:space="0" w:color="auto"/>
        <w:bottom w:val="none" w:sz="0" w:space="0" w:color="auto"/>
        <w:right w:val="none" w:sz="0" w:space="0" w:color="auto"/>
      </w:divBdr>
    </w:div>
    <w:div w:id="92632400">
      <w:bodyDiv w:val="1"/>
      <w:marLeft w:val="0"/>
      <w:marRight w:val="0"/>
      <w:marTop w:val="0"/>
      <w:marBottom w:val="0"/>
      <w:divBdr>
        <w:top w:val="none" w:sz="0" w:space="0" w:color="auto"/>
        <w:left w:val="none" w:sz="0" w:space="0" w:color="auto"/>
        <w:bottom w:val="none" w:sz="0" w:space="0" w:color="auto"/>
        <w:right w:val="none" w:sz="0" w:space="0" w:color="auto"/>
      </w:divBdr>
    </w:div>
    <w:div w:id="93407513">
      <w:bodyDiv w:val="1"/>
      <w:marLeft w:val="0"/>
      <w:marRight w:val="0"/>
      <w:marTop w:val="0"/>
      <w:marBottom w:val="0"/>
      <w:divBdr>
        <w:top w:val="none" w:sz="0" w:space="0" w:color="auto"/>
        <w:left w:val="none" w:sz="0" w:space="0" w:color="auto"/>
        <w:bottom w:val="none" w:sz="0" w:space="0" w:color="auto"/>
        <w:right w:val="none" w:sz="0" w:space="0" w:color="auto"/>
      </w:divBdr>
    </w:div>
    <w:div w:id="94638062">
      <w:bodyDiv w:val="1"/>
      <w:marLeft w:val="0"/>
      <w:marRight w:val="0"/>
      <w:marTop w:val="0"/>
      <w:marBottom w:val="0"/>
      <w:divBdr>
        <w:top w:val="none" w:sz="0" w:space="0" w:color="auto"/>
        <w:left w:val="none" w:sz="0" w:space="0" w:color="auto"/>
        <w:bottom w:val="none" w:sz="0" w:space="0" w:color="auto"/>
        <w:right w:val="none" w:sz="0" w:space="0" w:color="auto"/>
      </w:divBdr>
    </w:div>
    <w:div w:id="96489942">
      <w:bodyDiv w:val="1"/>
      <w:marLeft w:val="0"/>
      <w:marRight w:val="0"/>
      <w:marTop w:val="0"/>
      <w:marBottom w:val="0"/>
      <w:divBdr>
        <w:top w:val="none" w:sz="0" w:space="0" w:color="auto"/>
        <w:left w:val="none" w:sz="0" w:space="0" w:color="auto"/>
        <w:bottom w:val="none" w:sz="0" w:space="0" w:color="auto"/>
        <w:right w:val="none" w:sz="0" w:space="0" w:color="auto"/>
      </w:divBdr>
    </w:div>
    <w:div w:id="96608140">
      <w:bodyDiv w:val="1"/>
      <w:marLeft w:val="0"/>
      <w:marRight w:val="0"/>
      <w:marTop w:val="0"/>
      <w:marBottom w:val="0"/>
      <w:divBdr>
        <w:top w:val="none" w:sz="0" w:space="0" w:color="auto"/>
        <w:left w:val="none" w:sz="0" w:space="0" w:color="auto"/>
        <w:bottom w:val="none" w:sz="0" w:space="0" w:color="auto"/>
        <w:right w:val="none" w:sz="0" w:space="0" w:color="auto"/>
      </w:divBdr>
    </w:div>
    <w:div w:id="99764123">
      <w:bodyDiv w:val="1"/>
      <w:marLeft w:val="0"/>
      <w:marRight w:val="0"/>
      <w:marTop w:val="0"/>
      <w:marBottom w:val="0"/>
      <w:divBdr>
        <w:top w:val="none" w:sz="0" w:space="0" w:color="auto"/>
        <w:left w:val="none" w:sz="0" w:space="0" w:color="auto"/>
        <w:bottom w:val="none" w:sz="0" w:space="0" w:color="auto"/>
        <w:right w:val="none" w:sz="0" w:space="0" w:color="auto"/>
      </w:divBdr>
    </w:div>
    <w:div w:id="100414570">
      <w:bodyDiv w:val="1"/>
      <w:marLeft w:val="0"/>
      <w:marRight w:val="0"/>
      <w:marTop w:val="0"/>
      <w:marBottom w:val="0"/>
      <w:divBdr>
        <w:top w:val="none" w:sz="0" w:space="0" w:color="auto"/>
        <w:left w:val="none" w:sz="0" w:space="0" w:color="auto"/>
        <w:bottom w:val="none" w:sz="0" w:space="0" w:color="auto"/>
        <w:right w:val="none" w:sz="0" w:space="0" w:color="auto"/>
      </w:divBdr>
    </w:div>
    <w:div w:id="104925960">
      <w:bodyDiv w:val="1"/>
      <w:marLeft w:val="0"/>
      <w:marRight w:val="0"/>
      <w:marTop w:val="0"/>
      <w:marBottom w:val="0"/>
      <w:divBdr>
        <w:top w:val="none" w:sz="0" w:space="0" w:color="auto"/>
        <w:left w:val="none" w:sz="0" w:space="0" w:color="auto"/>
        <w:bottom w:val="none" w:sz="0" w:space="0" w:color="auto"/>
        <w:right w:val="none" w:sz="0" w:space="0" w:color="auto"/>
      </w:divBdr>
    </w:div>
    <w:div w:id="106118456">
      <w:bodyDiv w:val="1"/>
      <w:marLeft w:val="0"/>
      <w:marRight w:val="0"/>
      <w:marTop w:val="0"/>
      <w:marBottom w:val="0"/>
      <w:divBdr>
        <w:top w:val="none" w:sz="0" w:space="0" w:color="auto"/>
        <w:left w:val="none" w:sz="0" w:space="0" w:color="auto"/>
        <w:bottom w:val="none" w:sz="0" w:space="0" w:color="auto"/>
        <w:right w:val="none" w:sz="0" w:space="0" w:color="auto"/>
      </w:divBdr>
    </w:div>
    <w:div w:id="106848955">
      <w:bodyDiv w:val="1"/>
      <w:marLeft w:val="0"/>
      <w:marRight w:val="0"/>
      <w:marTop w:val="0"/>
      <w:marBottom w:val="0"/>
      <w:divBdr>
        <w:top w:val="none" w:sz="0" w:space="0" w:color="auto"/>
        <w:left w:val="none" w:sz="0" w:space="0" w:color="auto"/>
        <w:bottom w:val="none" w:sz="0" w:space="0" w:color="auto"/>
        <w:right w:val="none" w:sz="0" w:space="0" w:color="auto"/>
      </w:divBdr>
    </w:div>
    <w:div w:id="107088976">
      <w:bodyDiv w:val="1"/>
      <w:marLeft w:val="0"/>
      <w:marRight w:val="0"/>
      <w:marTop w:val="0"/>
      <w:marBottom w:val="0"/>
      <w:divBdr>
        <w:top w:val="none" w:sz="0" w:space="0" w:color="auto"/>
        <w:left w:val="none" w:sz="0" w:space="0" w:color="auto"/>
        <w:bottom w:val="none" w:sz="0" w:space="0" w:color="auto"/>
        <w:right w:val="none" w:sz="0" w:space="0" w:color="auto"/>
      </w:divBdr>
    </w:div>
    <w:div w:id="107891679">
      <w:bodyDiv w:val="1"/>
      <w:marLeft w:val="0"/>
      <w:marRight w:val="0"/>
      <w:marTop w:val="0"/>
      <w:marBottom w:val="0"/>
      <w:divBdr>
        <w:top w:val="none" w:sz="0" w:space="0" w:color="auto"/>
        <w:left w:val="none" w:sz="0" w:space="0" w:color="auto"/>
        <w:bottom w:val="none" w:sz="0" w:space="0" w:color="auto"/>
        <w:right w:val="none" w:sz="0" w:space="0" w:color="auto"/>
      </w:divBdr>
    </w:div>
    <w:div w:id="108135604">
      <w:bodyDiv w:val="1"/>
      <w:marLeft w:val="0"/>
      <w:marRight w:val="0"/>
      <w:marTop w:val="0"/>
      <w:marBottom w:val="0"/>
      <w:divBdr>
        <w:top w:val="none" w:sz="0" w:space="0" w:color="auto"/>
        <w:left w:val="none" w:sz="0" w:space="0" w:color="auto"/>
        <w:bottom w:val="none" w:sz="0" w:space="0" w:color="auto"/>
        <w:right w:val="none" w:sz="0" w:space="0" w:color="auto"/>
      </w:divBdr>
    </w:div>
    <w:div w:id="109016076">
      <w:bodyDiv w:val="1"/>
      <w:marLeft w:val="0"/>
      <w:marRight w:val="0"/>
      <w:marTop w:val="0"/>
      <w:marBottom w:val="0"/>
      <w:divBdr>
        <w:top w:val="none" w:sz="0" w:space="0" w:color="auto"/>
        <w:left w:val="none" w:sz="0" w:space="0" w:color="auto"/>
        <w:bottom w:val="none" w:sz="0" w:space="0" w:color="auto"/>
        <w:right w:val="none" w:sz="0" w:space="0" w:color="auto"/>
      </w:divBdr>
    </w:div>
    <w:div w:id="113446220">
      <w:bodyDiv w:val="1"/>
      <w:marLeft w:val="0"/>
      <w:marRight w:val="0"/>
      <w:marTop w:val="0"/>
      <w:marBottom w:val="0"/>
      <w:divBdr>
        <w:top w:val="none" w:sz="0" w:space="0" w:color="auto"/>
        <w:left w:val="none" w:sz="0" w:space="0" w:color="auto"/>
        <w:bottom w:val="none" w:sz="0" w:space="0" w:color="auto"/>
        <w:right w:val="none" w:sz="0" w:space="0" w:color="auto"/>
      </w:divBdr>
    </w:div>
    <w:div w:id="113720098">
      <w:bodyDiv w:val="1"/>
      <w:marLeft w:val="0"/>
      <w:marRight w:val="0"/>
      <w:marTop w:val="0"/>
      <w:marBottom w:val="0"/>
      <w:divBdr>
        <w:top w:val="none" w:sz="0" w:space="0" w:color="auto"/>
        <w:left w:val="none" w:sz="0" w:space="0" w:color="auto"/>
        <w:bottom w:val="none" w:sz="0" w:space="0" w:color="auto"/>
        <w:right w:val="none" w:sz="0" w:space="0" w:color="auto"/>
      </w:divBdr>
    </w:div>
    <w:div w:id="114950181">
      <w:bodyDiv w:val="1"/>
      <w:marLeft w:val="0"/>
      <w:marRight w:val="0"/>
      <w:marTop w:val="0"/>
      <w:marBottom w:val="0"/>
      <w:divBdr>
        <w:top w:val="none" w:sz="0" w:space="0" w:color="auto"/>
        <w:left w:val="none" w:sz="0" w:space="0" w:color="auto"/>
        <w:bottom w:val="none" w:sz="0" w:space="0" w:color="auto"/>
        <w:right w:val="none" w:sz="0" w:space="0" w:color="auto"/>
      </w:divBdr>
    </w:div>
    <w:div w:id="116221226">
      <w:bodyDiv w:val="1"/>
      <w:marLeft w:val="0"/>
      <w:marRight w:val="0"/>
      <w:marTop w:val="0"/>
      <w:marBottom w:val="0"/>
      <w:divBdr>
        <w:top w:val="none" w:sz="0" w:space="0" w:color="auto"/>
        <w:left w:val="none" w:sz="0" w:space="0" w:color="auto"/>
        <w:bottom w:val="none" w:sz="0" w:space="0" w:color="auto"/>
        <w:right w:val="none" w:sz="0" w:space="0" w:color="auto"/>
      </w:divBdr>
    </w:div>
    <w:div w:id="116604534">
      <w:bodyDiv w:val="1"/>
      <w:marLeft w:val="0"/>
      <w:marRight w:val="0"/>
      <w:marTop w:val="0"/>
      <w:marBottom w:val="0"/>
      <w:divBdr>
        <w:top w:val="none" w:sz="0" w:space="0" w:color="auto"/>
        <w:left w:val="none" w:sz="0" w:space="0" w:color="auto"/>
        <w:bottom w:val="none" w:sz="0" w:space="0" w:color="auto"/>
        <w:right w:val="none" w:sz="0" w:space="0" w:color="auto"/>
      </w:divBdr>
    </w:div>
    <w:div w:id="117573983">
      <w:bodyDiv w:val="1"/>
      <w:marLeft w:val="0"/>
      <w:marRight w:val="0"/>
      <w:marTop w:val="0"/>
      <w:marBottom w:val="0"/>
      <w:divBdr>
        <w:top w:val="none" w:sz="0" w:space="0" w:color="auto"/>
        <w:left w:val="none" w:sz="0" w:space="0" w:color="auto"/>
        <w:bottom w:val="none" w:sz="0" w:space="0" w:color="auto"/>
        <w:right w:val="none" w:sz="0" w:space="0" w:color="auto"/>
      </w:divBdr>
    </w:div>
    <w:div w:id="118379626">
      <w:bodyDiv w:val="1"/>
      <w:marLeft w:val="0"/>
      <w:marRight w:val="0"/>
      <w:marTop w:val="0"/>
      <w:marBottom w:val="0"/>
      <w:divBdr>
        <w:top w:val="none" w:sz="0" w:space="0" w:color="auto"/>
        <w:left w:val="none" w:sz="0" w:space="0" w:color="auto"/>
        <w:bottom w:val="none" w:sz="0" w:space="0" w:color="auto"/>
        <w:right w:val="none" w:sz="0" w:space="0" w:color="auto"/>
      </w:divBdr>
    </w:div>
    <w:div w:id="119955713">
      <w:bodyDiv w:val="1"/>
      <w:marLeft w:val="0"/>
      <w:marRight w:val="0"/>
      <w:marTop w:val="0"/>
      <w:marBottom w:val="0"/>
      <w:divBdr>
        <w:top w:val="none" w:sz="0" w:space="0" w:color="auto"/>
        <w:left w:val="none" w:sz="0" w:space="0" w:color="auto"/>
        <w:bottom w:val="none" w:sz="0" w:space="0" w:color="auto"/>
        <w:right w:val="none" w:sz="0" w:space="0" w:color="auto"/>
      </w:divBdr>
    </w:div>
    <w:div w:id="121383583">
      <w:bodyDiv w:val="1"/>
      <w:marLeft w:val="0"/>
      <w:marRight w:val="0"/>
      <w:marTop w:val="0"/>
      <w:marBottom w:val="0"/>
      <w:divBdr>
        <w:top w:val="none" w:sz="0" w:space="0" w:color="auto"/>
        <w:left w:val="none" w:sz="0" w:space="0" w:color="auto"/>
        <w:bottom w:val="none" w:sz="0" w:space="0" w:color="auto"/>
        <w:right w:val="none" w:sz="0" w:space="0" w:color="auto"/>
      </w:divBdr>
    </w:div>
    <w:div w:id="123546197">
      <w:bodyDiv w:val="1"/>
      <w:marLeft w:val="0"/>
      <w:marRight w:val="0"/>
      <w:marTop w:val="0"/>
      <w:marBottom w:val="0"/>
      <w:divBdr>
        <w:top w:val="none" w:sz="0" w:space="0" w:color="auto"/>
        <w:left w:val="none" w:sz="0" w:space="0" w:color="auto"/>
        <w:bottom w:val="none" w:sz="0" w:space="0" w:color="auto"/>
        <w:right w:val="none" w:sz="0" w:space="0" w:color="auto"/>
      </w:divBdr>
    </w:div>
    <w:div w:id="124734954">
      <w:bodyDiv w:val="1"/>
      <w:marLeft w:val="0"/>
      <w:marRight w:val="0"/>
      <w:marTop w:val="0"/>
      <w:marBottom w:val="0"/>
      <w:divBdr>
        <w:top w:val="none" w:sz="0" w:space="0" w:color="auto"/>
        <w:left w:val="none" w:sz="0" w:space="0" w:color="auto"/>
        <w:bottom w:val="none" w:sz="0" w:space="0" w:color="auto"/>
        <w:right w:val="none" w:sz="0" w:space="0" w:color="auto"/>
      </w:divBdr>
    </w:div>
    <w:div w:id="124738563">
      <w:bodyDiv w:val="1"/>
      <w:marLeft w:val="0"/>
      <w:marRight w:val="0"/>
      <w:marTop w:val="0"/>
      <w:marBottom w:val="0"/>
      <w:divBdr>
        <w:top w:val="none" w:sz="0" w:space="0" w:color="auto"/>
        <w:left w:val="none" w:sz="0" w:space="0" w:color="auto"/>
        <w:bottom w:val="none" w:sz="0" w:space="0" w:color="auto"/>
        <w:right w:val="none" w:sz="0" w:space="0" w:color="auto"/>
      </w:divBdr>
    </w:div>
    <w:div w:id="125396688">
      <w:bodyDiv w:val="1"/>
      <w:marLeft w:val="0"/>
      <w:marRight w:val="0"/>
      <w:marTop w:val="0"/>
      <w:marBottom w:val="0"/>
      <w:divBdr>
        <w:top w:val="none" w:sz="0" w:space="0" w:color="auto"/>
        <w:left w:val="none" w:sz="0" w:space="0" w:color="auto"/>
        <w:bottom w:val="none" w:sz="0" w:space="0" w:color="auto"/>
        <w:right w:val="none" w:sz="0" w:space="0" w:color="auto"/>
      </w:divBdr>
    </w:div>
    <w:div w:id="127893284">
      <w:bodyDiv w:val="1"/>
      <w:marLeft w:val="0"/>
      <w:marRight w:val="0"/>
      <w:marTop w:val="0"/>
      <w:marBottom w:val="0"/>
      <w:divBdr>
        <w:top w:val="none" w:sz="0" w:space="0" w:color="auto"/>
        <w:left w:val="none" w:sz="0" w:space="0" w:color="auto"/>
        <w:bottom w:val="none" w:sz="0" w:space="0" w:color="auto"/>
        <w:right w:val="none" w:sz="0" w:space="0" w:color="auto"/>
      </w:divBdr>
    </w:div>
    <w:div w:id="129058593">
      <w:bodyDiv w:val="1"/>
      <w:marLeft w:val="0"/>
      <w:marRight w:val="0"/>
      <w:marTop w:val="0"/>
      <w:marBottom w:val="0"/>
      <w:divBdr>
        <w:top w:val="none" w:sz="0" w:space="0" w:color="auto"/>
        <w:left w:val="none" w:sz="0" w:space="0" w:color="auto"/>
        <w:bottom w:val="none" w:sz="0" w:space="0" w:color="auto"/>
        <w:right w:val="none" w:sz="0" w:space="0" w:color="auto"/>
      </w:divBdr>
    </w:div>
    <w:div w:id="129062045">
      <w:bodyDiv w:val="1"/>
      <w:marLeft w:val="0"/>
      <w:marRight w:val="0"/>
      <w:marTop w:val="0"/>
      <w:marBottom w:val="0"/>
      <w:divBdr>
        <w:top w:val="none" w:sz="0" w:space="0" w:color="auto"/>
        <w:left w:val="none" w:sz="0" w:space="0" w:color="auto"/>
        <w:bottom w:val="none" w:sz="0" w:space="0" w:color="auto"/>
        <w:right w:val="none" w:sz="0" w:space="0" w:color="auto"/>
      </w:divBdr>
    </w:div>
    <w:div w:id="129709344">
      <w:bodyDiv w:val="1"/>
      <w:marLeft w:val="0"/>
      <w:marRight w:val="0"/>
      <w:marTop w:val="0"/>
      <w:marBottom w:val="0"/>
      <w:divBdr>
        <w:top w:val="none" w:sz="0" w:space="0" w:color="auto"/>
        <w:left w:val="none" w:sz="0" w:space="0" w:color="auto"/>
        <w:bottom w:val="none" w:sz="0" w:space="0" w:color="auto"/>
        <w:right w:val="none" w:sz="0" w:space="0" w:color="auto"/>
      </w:divBdr>
    </w:div>
    <w:div w:id="132332964">
      <w:bodyDiv w:val="1"/>
      <w:marLeft w:val="0"/>
      <w:marRight w:val="0"/>
      <w:marTop w:val="0"/>
      <w:marBottom w:val="0"/>
      <w:divBdr>
        <w:top w:val="none" w:sz="0" w:space="0" w:color="auto"/>
        <w:left w:val="none" w:sz="0" w:space="0" w:color="auto"/>
        <w:bottom w:val="none" w:sz="0" w:space="0" w:color="auto"/>
        <w:right w:val="none" w:sz="0" w:space="0" w:color="auto"/>
      </w:divBdr>
    </w:div>
    <w:div w:id="134109053">
      <w:bodyDiv w:val="1"/>
      <w:marLeft w:val="0"/>
      <w:marRight w:val="0"/>
      <w:marTop w:val="0"/>
      <w:marBottom w:val="0"/>
      <w:divBdr>
        <w:top w:val="none" w:sz="0" w:space="0" w:color="auto"/>
        <w:left w:val="none" w:sz="0" w:space="0" w:color="auto"/>
        <w:bottom w:val="none" w:sz="0" w:space="0" w:color="auto"/>
        <w:right w:val="none" w:sz="0" w:space="0" w:color="auto"/>
      </w:divBdr>
    </w:div>
    <w:div w:id="135225033">
      <w:bodyDiv w:val="1"/>
      <w:marLeft w:val="0"/>
      <w:marRight w:val="0"/>
      <w:marTop w:val="0"/>
      <w:marBottom w:val="0"/>
      <w:divBdr>
        <w:top w:val="none" w:sz="0" w:space="0" w:color="auto"/>
        <w:left w:val="none" w:sz="0" w:space="0" w:color="auto"/>
        <w:bottom w:val="none" w:sz="0" w:space="0" w:color="auto"/>
        <w:right w:val="none" w:sz="0" w:space="0" w:color="auto"/>
      </w:divBdr>
    </w:div>
    <w:div w:id="135683677">
      <w:bodyDiv w:val="1"/>
      <w:marLeft w:val="0"/>
      <w:marRight w:val="0"/>
      <w:marTop w:val="0"/>
      <w:marBottom w:val="0"/>
      <w:divBdr>
        <w:top w:val="none" w:sz="0" w:space="0" w:color="auto"/>
        <w:left w:val="none" w:sz="0" w:space="0" w:color="auto"/>
        <w:bottom w:val="none" w:sz="0" w:space="0" w:color="auto"/>
        <w:right w:val="none" w:sz="0" w:space="0" w:color="auto"/>
      </w:divBdr>
    </w:div>
    <w:div w:id="136144534">
      <w:bodyDiv w:val="1"/>
      <w:marLeft w:val="0"/>
      <w:marRight w:val="0"/>
      <w:marTop w:val="0"/>
      <w:marBottom w:val="0"/>
      <w:divBdr>
        <w:top w:val="none" w:sz="0" w:space="0" w:color="auto"/>
        <w:left w:val="none" w:sz="0" w:space="0" w:color="auto"/>
        <w:bottom w:val="none" w:sz="0" w:space="0" w:color="auto"/>
        <w:right w:val="none" w:sz="0" w:space="0" w:color="auto"/>
      </w:divBdr>
    </w:div>
    <w:div w:id="136186414">
      <w:bodyDiv w:val="1"/>
      <w:marLeft w:val="0"/>
      <w:marRight w:val="0"/>
      <w:marTop w:val="0"/>
      <w:marBottom w:val="0"/>
      <w:divBdr>
        <w:top w:val="none" w:sz="0" w:space="0" w:color="auto"/>
        <w:left w:val="none" w:sz="0" w:space="0" w:color="auto"/>
        <w:bottom w:val="none" w:sz="0" w:space="0" w:color="auto"/>
        <w:right w:val="none" w:sz="0" w:space="0" w:color="auto"/>
      </w:divBdr>
    </w:div>
    <w:div w:id="136412741">
      <w:bodyDiv w:val="1"/>
      <w:marLeft w:val="0"/>
      <w:marRight w:val="0"/>
      <w:marTop w:val="0"/>
      <w:marBottom w:val="0"/>
      <w:divBdr>
        <w:top w:val="none" w:sz="0" w:space="0" w:color="auto"/>
        <w:left w:val="none" w:sz="0" w:space="0" w:color="auto"/>
        <w:bottom w:val="none" w:sz="0" w:space="0" w:color="auto"/>
        <w:right w:val="none" w:sz="0" w:space="0" w:color="auto"/>
      </w:divBdr>
    </w:div>
    <w:div w:id="137459151">
      <w:bodyDiv w:val="1"/>
      <w:marLeft w:val="0"/>
      <w:marRight w:val="0"/>
      <w:marTop w:val="0"/>
      <w:marBottom w:val="0"/>
      <w:divBdr>
        <w:top w:val="none" w:sz="0" w:space="0" w:color="auto"/>
        <w:left w:val="none" w:sz="0" w:space="0" w:color="auto"/>
        <w:bottom w:val="none" w:sz="0" w:space="0" w:color="auto"/>
        <w:right w:val="none" w:sz="0" w:space="0" w:color="auto"/>
      </w:divBdr>
    </w:div>
    <w:div w:id="138040238">
      <w:bodyDiv w:val="1"/>
      <w:marLeft w:val="0"/>
      <w:marRight w:val="0"/>
      <w:marTop w:val="0"/>
      <w:marBottom w:val="0"/>
      <w:divBdr>
        <w:top w:val="none" w:sz="0" w:space="0" w:color="auto"/>
        <w:left w:val="none" w:sz="0" w:space="0" w:color="auto"/>
        <w:bottom w:val="none" w:sz="0" w:space="0" w:color="auto"/>
        <w:right w:val="none" w:sz="0" w:space="0" w:color="auto"/>
      </w:divBdr>
    </w:div>
    <w:div w:id="139687462">
      <w:bodyDiv w:val="1"/>
      <w:marLeft w:val="0"/>
      <w:marRight w:val="0"/>
      <w:marTop w:val="0"/>
      <w:marBottom w:val="0"/>
      <w:divBdr>
        <w:top w:val="none" w:sz="0" w:space="0" w:color="auto"/>
        <w:left w:val="none" w:sz="0" w:space="0" w:color="auto"/>
        <w:bottom w:val="none" w:sz="0" w:space="0" w:color="auto"/>
        <w:right w:val="none" w:sz="0" w:space="0" w:color="auto"/>
      </w:divBdr>
    </w:div>
    <w:div w:id="140655550">
      <w:bodyDiv w:val="1"/>
      <w:marLeft w:val="0"/>
      <w:marRight w:val="0"/>
      <w:marTop w:val="0"/>
      <w:marBottom w:val="0"/>
      <w:divBdr>
        <w:top w:val="none" w:sz="0" w:space="0" w:color="auto"/>
        <w:left w:val="none" w:sz="0" w:space="0" w:color="auto"/>
        <w:bottom w:val="none" w:sz="0" w:space="0" w:color="auto"/>
        <w:right w:val="none" w:sz="0" w:space="0" w:color="auto"/>
      </w:divBdr>
    </w:div>
    <w:div w:id="141046123">
      <w:bodyDiv w:val="1"/>
      <w:marLeft w:val="0"/>
      <w:marRight w:val="0"/>
      <w:marTop w:val="0"/>
      <w:marBottom w:val="0"/>
      <w:divBdr>
        <w:top w:val="none" w:sz="0" w:space="0" w:color="auto"/>
        <w:left w:val="none" w:sz="0" w:space="0" w:color="auto"/>
        <w:bottom w:val="none" w:sz="0" w:space="0" w:color="auto"/>
        <w:right w:val="none" w:sz="0" w:space="0" w:color="auto"/>
      </w:divBdr>
    </w:div>
    <w:div w:id="142624672">
      <w:bodyDiv w:val="1"/>
      <w:marLeft w:val="0"/>
      <w:marRight w:val="0"/>
      <w:marTop w:val="0"/>
      <w:marBottom w:val="0"/>
      <w:divBdr>
        <w:top w:val="none" w:sz="0" w:space="0" w:color="auto"/>
        <w:left w:val="none" w:sz="0" w:space="0" w:color="auto"/>
        <w:bottom w:val="none" w:sz="0" w:space="0" w:color="auto"/>
        <w:right w:val="none" w:sz="0" w:space="0" w:color="auto"/>
      </w:divBdr>
    </w:div>
    <w:div w:id="142702781">
      <w:bodyDiv w:val="1"/>
      <w:marLeft w:val="0"/>
      <w:marRight w:val="0"/>
      <w:marTop w:val="0"/>
      <w:marBottom w:val="0"/>
      <w:divBdr>
        <w:top w:val="none" w:sz="0" w:space="0" w:color="auto"/>
        <w:left w:val="none" w:sz="0" w:space="0" w:color="auto"/>
        <w:bottom w:val="none" w:sz="0" w:space="0" w:color="auto"/>
        <w:right w:val="none" w:sz="0" w:space="0" w:color="auto"/>
      </w:divBdr>
    </w:div>
    <w:div w:id="143279286">
      <w:bodyDiv w:val="1"/>
      <w:marLeft w:val="0"/>
      <w:marRight w:val="0"/>
      <w:marTop w:val="0"/>
      <w:marBottom w:val="0"/>
      <w:divBdr>
        <w:top w:val="none" w:sz="0" w:space="0" w:color="auto"/>
        <w:left w:val="none" w:sz="0" w:space="0" w:color="auto"/>
        <w:bottom w:val="none" w:sz="0" w:space="0" w:color="auto"/>
        <w:right w:val="none" w:sz="0" w:space="0" w:color="auto"/>
      </w:divBdr>
    </w:div>
    <w:div w:id="143358578">
      <w:bodyDiv w:val="1"/>
      <w:marLeft w:val="0"/>
      <w:marRight w:val="0"/>
      <w:marTop w:val="0"/>
      <w:marBottom w:val="0"/>
      <w:divBdr>
        <w:top w:val="none" w:sz="0" w:space="0" w:color="auto"/>
        <w:left w:val="none" w:sz="0" w:space="0" w:color="auto"/>
        <w:bottom w:val="none" w:sz="0" w:space="0" w:color="auto"/>
        <w:right w:val="none" w:sz="0" w:space="0" w:color="auto"/>
      </w:divBdr>
    </w:div>
    <w:div w:id="147481880">
      <w:bodyDiv w:val="1"/>
      <w:marLeft w:val="0"/>
      <w:marRight w:val="0"/>
      <w:marTop w:val="0"/>
      <w:marBottom w:val="0"/>
      <w:divBdr>
        <w:top w:val="none" w:sz="0" w:space="0" w:color="auto"/>
        <w:left w:val="none" w:sz="0" w:space="0" w:color="auto"/>
        <w:bottom w:val="none" w:sz="0" w:space="0" w:color="auto"/>
        <w:right w:val="none" w:sz="0" w:space="0" w:color="auto"/>
      </w:divBdr>
    </w:div>
    <w:div w:id="151682506">
      <w:bodyDiv w:val="1"/>
      <w:marLeft w:val="0"/>
      <w:marRight w:val="0"/>
      <w:marTop w:val="0"/>
      <w:marBottom w:val="0"/>
      <w:divBdr>
        <w:top w:val="none" w:sz="0" w:space="0" w:color="auto"/>
        <w:left w:val="none" w:sz="0" w:space="0" w:color="auto"/>
        <w:bottom w:val="none" w:sz="0" w:space="0" w:color="auto"/>
        <w:right w:val="none" w:sz="0" w:space="0" w:color="auto"/>
      </w:divBdr>
    </w:div>
    <w:div w:id="152182005">
      <w:bodyDiv w:val="1"/>
      <w:marLeft w:val="0"/>
      <w:marRight w:val="0"/>
      <w:marTop w:val="0"/>
      <w:marBottom w:val="0"/>
      <w:divBdr>
        <w:top w:val="none" w:sz="0" w:space="0" w:color="auto"/>
        <w:left w:val="none" w:sz="0" w:space="0" w:color="auto"/>
        <w:bottom w:val="none" w:sz="0" w:space="0" w:color="auto"/>
        <w:right w:val="none" w:sz="0" w:space="0" w:color="auto"/>
      </w:divBdr>
    </w:div>
    <w:div w:id="153955420">
      <w:bodyDiv w:val="1"/>
      <w:marLeft w:val="0"/>
      <w:marRight w:val="0"/>
      <w:marTop w:val="0"/>
      <w:marBottom w:val="0"/>
      <w:divBdr>
        <w:top w:val="none" w:sz="0" w:space="0" w:color="auto"/>
        <w:left w:val="none" w:sz="0" w:space="0" w:color="auto"/>
        <w:bottom w:val="none" w:sz="0" w:space="0" w:color="auto"/>
        <w:right w:val="none" w:sz="0" w:space="0" w:color="auto"/>
      </w:divBdr>
    </w:div>
    <w:div w:id="155416356">
      <w:bodyDiv w:val="1"/>
      <w:marLeft w:val="0"/>
      <w:marRight w:val="0"/>
      <w:marTop w:val="0"/>
      <w:marBottom w:val="0"/>
      <w:divBdr>
        <w:top w:val="none" w:sz="0" w:space="0" w:color="auto"/>
        <w:left w:val="none" w:sz="0" w:space="0" w:color="auto"/>
        <w:bottom w:val="none" w:sz="0" w:space="0" w:color="auto"/>
        <w:right w:val="none" w:sz="0" w:space="0" w:color="auto"/>
      </w:divBdr>
    </w:div>
    <w:div w:id="156767891">
      <w:bodyDiv w:val="1"/>
      <w:marLeft w:val="0"/>
      <w:marRight w:val="0"/>
      <w:marTop w:val="0"/>
      <w:marBottom w:val="0"/>
      <w:divBdr>
        <w:top w:val="none" w:sz="0" w:space="0" w:color="auto"/>
        <w:left w:val="none" w:sz="0" w:space="0" w:color="auto"/>
        <w:bottom w:val="none" w:sz="0" w:space="0" w:color="auto"/>
        <w:right w:val="none" w:sz="0" w:space="0" w:color="auto"/>
      </w:divBdr>
    </w:div>
    <w:div w:id="161700489">
      <w:bodyDiv w:val="1"/>
      <w:marLeft w:val="0"/>
      <w:marRight w:val="0"/>
      <w:marTop w:val="0"/>
      <w:marBottom w:val="0"/>
      <w:divBdr>
        <w:top w:val="none" w:sz="0" w:space="0" w:color="auto"/>
        <w:left w:val="none" w:sz="0" w:space="0" w:color="auto"/>
        <w:bottom w:val="none" w:sz="0" w:space="0" w:color="auto"/>
        <w:right w:val="none" w:sz="0" w:space="0" w:color="auto"/>
      </w:divBdr>
    </w:div>
    <w:div w:id="161706896">
      <w:bodyDiv w:val="1"/>
      <w:marLeft w:val="0"/>
      <w:marRight w:val="0"/>
      <w:marTop w:val="0"/>
      <w:marBottom w:val="0"/>
      <w:divBdr>
        <w:top w:val="none" w:sz="0" w:space="0" w:color="auto"/>
        <w:left w:val="none" w:sz="0" w:space="0" w:color="auto"/>
        <w:bottom w:val="none" w:sz="0" w:space="0" w:color="auto"/>
        <w:right w:val="none" w:sz="0" w:space="0" w:color="auto"/>
      </w:divBdr>
    </w:div>
    <w:div w:id="163596257">
      <w:bodyDiv w:val="1"/>
      <w:marLeft w:val="0"/>
      <w:marRight w:val="0"/>
      <w:marTop w:val="0"/>
      <w:marBottom w:val="0"/>
      <w:divBdr>
        <w:top w:val="none" w:sz="0" w:space="0" w:color="auto"/>
        <w:left w:val="none" w:sz="0" w:space="0" w:color="auto"/>
        <w:bottom w:val="none" w:sz="0" w:space="0" w:color="auto"/>
        <w:right w:val="none" w:sz="0" w:space="0" w:color="auto"/>
      </w:divBdr>
    </w:div>
    <w:div w:id="163908693">
      <w:bodyDiv w:val="1"/>
      <w:marLeft w:val="0"/>
      <w:marRight w:val="0"/>
      <w:marTop w:val="0"/>
      <w:marBottom w:val="0"/>
      <w:divBdr>
        <w:top w:val="none" w:sz="0" w:space="0" w:color="auto"/>
        <w:left w:val="none" w:sz="0" w:space="0" w:color="auto"/>
        <w:bottom w:val="none" w:sz="0" w:space="0" w:color="auto"/>
        <w:right w:val="none" w:sz="0" w:space="0" w:color="auto"/>
      </w:divBdr>
    </w:div>
    <w:div w:id="165560885">
      <w:bodyDiv w:val="1"/>
      <w:marLeft w:val="0"/>
      <w:marRight w:val="0"/>
      <w:marTop w:val="0"/>
      <w:marBottom w:val="0"/>
      <w:divBdr>
        <w:top w:val="none" w:sz="0" w:space="0" w:color="auto"/>
        <w:left w:val="none" w:sz="0" w:space="0" w:color="auto"/>
        <w:bottom w:val="none" w:sz="0" w:space="0" w:color="auto"/>
        <w:right w:val="none" w:sz="0" w:space="0" w:color="auto"/>
      </w:divBdr>
    </w:div>
    <w:div w:id="170223661">
      <w:bodyDiv w:val="1"/>
      <w:marLeft w:val="0"/>
      <w:marRight w:val="0"/>
      <w:marTop w:val="0"/>
      <w:marBottom w:val="0"/>
      <w:divBdr>
        <w:top w:val="none" w:sz="0" w:space="0" w:color="auto"/>
        <w:left w:val="none" w:sz="0" w:space="0" w:color="auto"/>
        <w:bottom w:val="none" w:sz="0" w:space="0" w:color="auto"/>
        <w:right w:val="none" w:sz="0" w:space="0" w:color="auto"/>
      </w:divBdr>
    </w:div>
    <w:div w:id="171381553">
      <w:bodyDiv w:val="1"/>
      <w:marLeft w:val="0"/>
      <w:marRight w:val="0"/>
      <w:marTop w:val="0"/>
      <w:marBottom w:val="0"/>
      <w:divBdr>
        <w:top w:val="none" w:sz="0" w:space="0" w:color="auto"/>
        <w:left w:val="none" w:sz="0" w:space="0" w:color="auto"/>
        <w:bottom w:val="none" w:sz="0" w:space="0" w:color="auto"/>
        <w:right w:val="none" w:sz="0" w:space="0" w:color="auto"/>
      </w:divBdr>
    </w:div>
    <w:div w:id="171531201">
      <w:bodyDiv w:val="1"/>
      <w:marLeft w:val="0"/>
      <w:marRight w:val="0"/>
      <w:marTop w:val="0"/>
      <w:marBottom w:val="0"/>
      <w:divBdr>
        <w:top w:val="none" w:sz="0" w:space="0" w:color="auto"/>
        <w:left w:val="none" w:sz="0" w:space="0" w:color="auto"/>
        <w:bottom w:val="none" w:sz="0" w:space="0" w:color="auto"/>
        <w:right w:val="none" w:sz="0" w:space="0" w:color="auto"/>
      </w:divBdr>
    </w:div>
    <w:div w:id="172652253">
      <w:bodyDiv w:val="1"/>
      <w:marLeft w:val="0"/>
      <w:marRight w:val="0"/>
      <w:marTop w:val="0"/>
      <w:marBottom w:val="0"/>
      <w:divBdr>
        <w:top w:val="none" w:sz="0" w:space="0" w:color="auto"/>
        <w:left w:val="none" w:sz="0" w:space="0" w:color="auto"/>
        <w:bottom w:val="none" w:sz="0" w:space="0" w:color="auto"/>
        <w:right w:val="none" w:sz="0" w:space="0" w:color="auto"/>
      </w:divBdr>
    </w:div>
    <w:div w:id="172690706">
      <w:bodyDiv w:val="1"/>
      <w:marLeft w:val="0"/>
      <w:marRight w:val="0"/>
      <w:marTop w:val="0"/>
      <w:marBottom w:val="0"/>
      <w:divBdr>
        <w:top w:val="none" w:sz="0" w:space="0" w:color="auto"/>
        <w:left w:val="none" w:sz="0" w:space="0" w:color="auto"/>
        <w:bottom w:val="none" w:sz="0" w:space="0" w:color="auto"/>
        <w:right w:val="none" w:sz="0" w:space="0" w:color="auto"/>
      </w:divBdr>
    </w:div>
    <w:div w:id="172964035">
      <w:bodyDiv w:val="1"/>
      <w:marLeft w:val="0"/>
      <w:marRight w:val="0"/>
      <w:marTop w:val="0"/>
      <w:marBottom w:val="0"/>
      <w:divBdr>
        <w:top w:val="none" w:sz="0" w:space="0" w:color="auto"/>
        <w:left w:val="none" w:sz="0" w:space="0" w:color="auto"/>
        <w:bottom w:val="none" w:sz="0" w:space="0" w:color="auto"/>
        <w:right w:val="none" w:sz="0" w:space="0" w:color="auto"/>
      </w:divBdr>
    </w:div>
    <w:div w:id="173812644">
      <w:bodyDiv w:val="1"/>
      <w:marLeft w:val="0"/>
      <w:marRight w:val="0"/>
      <w:marTop w:val="0"/>
      <w:marBottom w:val="0"/>
      <w:divBdr>
        <w:top w:val="none" w:sz="0" w:space="0" w:color="auto"/>
        <w:left w:val="none" w:sz="0" w:space="0" w:color="auto"/>
        <w:bottom w:val="none" w:sz="0" w:space="0" w:color="auto"/>
        <w:right w:val="none" w:sz="0" w:space="0" w:color="auto"/>
      </w:divBdr>
    </w:div>
    <w:div w:id="175310537">
      <w:bodyDiv w:val="1"/>
      <w:marLeft w:val="0"/>
      <w:marRight w:val="0"/>
      <w:marTop w:val="0"/>
      <w:marBottom w:val="0"/>
      <w:divBdr>
        <w:top w:val="none" w:sz="0" w:space="0" w:color="auto"/>
        <w:left w:val="none" w:sz="0" w:space="0" w:color="auto"/>
        <w:bottom w:val="none" w:sz="0" w:space="0" w:color="auto"/>
        <w:right w:val="none" w:sz="0" w:space="0" w:color="auto"/>
      </w:divBdr>
    </w:div>
    <w:div w:id="175510004">
      <w:bodyDiv w:val="1"/>
      <w:marLeft w:val="0"/>
      <w:marRight w:val="0"/>
      <w:marTop w:val="0"/>
      <w:marBottom w:val="0"/>
      <w:divBdr>
        <w:top w:val="none" w:sz="0" w:space="0" w:color="auto"/>
        <w:left w:val="none" w:sz="0" w:space="0" w:color="auto"/>
        <w:bottom w:val="none" w:sz="0" w:space="0" w:color="auto"/>
        <w:right w:val="none" w:sz="0" w:space="0" w:color="auto"/>
      </w:divBdr>
    </w:div>
    <w:div w:id="176358076">
      <w:bodyDiv w:val="1"/>
      <w:marLeft w:val="0"/>
      <w:marRight w:val="0"/>
      <w:marTop w:val="0"/>
      <w:marBottom w:val="0"/>
      <w:divBdr>
        <w:top w:val="none" w:sz="0" w:space="0" w:color="auto"/>
        <w:left w:val="none" w:sz="0" w:space="0" w:color="auto"/>
        <w:bottom w:val="none" w:sz="0" w:space="0" w:color="auto"/>
        <w:right w:val="none" w:sz="0" w:space="0" w:color="auto"/>
      </w:divBdr>
    </w:div>
    <w:div w:id="179201572">
      <w:bodyDiv w:val="1"/>
      <w:marLeft w:val="0"/>
      <w:marRight w:val="0"/>
      <w:marTop w:val="0"/>
      <w:marBottom w:val="0"/>
      <w:divBdr>
        <w:top w:val="none" w:sz="0" w:space="0" w:color="auto"/>
        <w:left w:val="none" w:sz="0" w:space="0" w:color="auto"/>
        <w:bottom w:val="none" w:sz="0" w:space="0" w:color="auto"/>
        <w:right w:val="none" w:sz="0" w:space="0" w:color="auto"/>
      </w:divBdr>
    </w:div>
    <w:div w:id="179660790">
      <w:bodyDiv w:val="1"/>
      <w:marLeft w:val="0"/>
      <w:marRight w:val="0"/>
      <w:marTop w:val="0"/>
      <w:marBottom w:val="0"/>
      <w:divBdr>
        <w:top w:val="none" w:sz="0" w:space="0" w:color="auto"/>
        <w:left w:val="none" w:sz="0" w:space="0" w:color="auto"/>
        <w:bottom w:val="none" w:sz="0" w:space="0" w:color="auto"/>
        <w:right w:val="none" w:sz="0" w:space="0" w:color="auto"/>
      </w:divBdr>
    </w:div>
    <w:div w:id="181743023">
      <w:bodyDiv w:val="1"/>
      <w:marLeft w:val="0"/>
      <w:marRight w:val="0"/>
      <w:marTop w:val="0"/>
      <w:marBottom w:val="0"/>
      <w:divBdr>
        <w:top w:val="none" w:sz="0" w:space="0" w:color="auto"/>
        <w:left w:val="none" w:sz="0" w:space="0" w:color="auto"/>
        <w:bottom w:val="none" w:sz="0" w:space="0" w:color="auto"/>
        <w:right w:val="none" w:sz="0" w:space="0" w:color="auto"/>
      </w:divBdr>
    </w:div>
    <w:div w:id="183250623">
      <w:bodyDiv w:val="1"/>
      <w:marLeft w:val="0"/>
      <w:marRight w:val="0"/>
      <w:marTop w:val="0"/>
      <w:marBottom w:val="0"/>
      <w:divBdr>
        <w:top w:val="none" w:sz="0" w:space="0" w:color="auto"/>
        <w:left w:val="none" w:sz="0" w:space="0" w:color="auto"/>
        <w:bottom w:val="none" w:sz="0" w:space="0" w:color="auto"/>
        <w:right w:val="none" w:sz="0" w:space="0" w:color="auto"/>
      </w:divBdr>
    </w:div>
    <w:div w:id="185288175">
      <w:bodyDiv w:val="1"/>
      <w:marLeft w:val="0"/>
      <w:marRight w:val="0"/>
      <w:marTop w:val="0"/>
      <w:marBottom w:val="0"/>
      <w:divBdr>
        <w:top w:val="none" w:sz="0" w:space="0" w:color="auto"/>
        <w:left w:val="none" w:sz="0" w:space="0" w:color="auto"/>
        <w:bottom w:val="none" w:sz="0" w:space="0" w:color="auto"/>
        <w:right w:val="none" w:sz="0" w:space="0" w:color="auto"/>
      </w:divBdr>
    </w:div>
    <w:div w:id="186257280">
      <w:bodyDiv w:val="1"/>
      <w:marLeft w:val="0"/>
      <w:marRight w:val="0"/>
      <w:marTop w:val="0"/>
      <w:marBottom w:val="0"/>
      <w:divBdr>
        <w:top w:val="none" w:sz="0" w:space="0" w:color="auto"/>
        <w:left w:val="none" w:sz="0" w:space="0" w:color="auto"/>
        <w:bottom w:val="none" w:sz="0" w:space="0" w:color="auto"/>
        <w:right w:val="none" w:sz="0" w:space="0" w:color="auto"/>
      </w:divBdr>
    </w:div>
    <w:div w:id="189297972">
      <w:bodyDiv w:val="1"/>
      <w:marLeft w:val="0"/>
      <w:marRight w:val="0"/>
      <w:marTop w:val="0"/>
      <w:marBottom w:val="0"/>
      <w:divBdr>
        <w:top w:val="none" w:sz="0" w:space="0" w:color="auto"/>
        <w:left w:val="none" w:sz="0" w:space="0" w:color="auto"/>
        <w:bottom w:val="none" w:sz="0" w:space="0" w:color="auto"/>
        <w:right w:val="none" w:sz="0" w:space="0" w:color="auto"/>
      </w:divBdr>
    </w:div>
    <w:div w:id="190190318">
      <w:bodyDiv w:val="1"/>
      <w:marLeft w:val="0"/>
      <w:marRight w:val="0"/>
      <w:marTop w:val="0"/>
      <w:marBottom w:val="0"/>
      <w:divBdr>
        <w:top w:val="none" w:sz="0" w:space="0" w:color="auto"/>
        <w:left w:val="none" w:sz="0" w:space="0" w:color="auto"/>
        <w:bottom w:val="none" w:sz="0" w:space="0" w:color="auto"/>
        <w:right w:val="none" w:sz="0" w:space="0" w:color="auto"/>
      </w:divBdr>
    </w:div>
    <w:div w:id="190801812">
      <w:bodyDiv w:val="1"/>
      <w:marLeft w:val="0"/>
      <w:marRight w:val="0"/>
      <w:marTop w:val="0"/>
      <w:marBottom w:val="0"/>
      <w:divBdr>
        <w:top w:val="none" w:sz="0" w:space="0" w:color="auto"/>
        <w:left w:val="none" w:sz="0" w:space="0" w:color="auto"/>
        <w:bottom w:val="none" w:sz="0" w:space="0" w:color="auto"/>
        <w:right w:val="none" w:sz="0" w:space="0" w:color="auto"/>
      </w:divBdr>
    </w:div>
    <w:div w:id="191187974">
      <w:bodyDiv w:val="1"/>
      <w:marLeft w:val="0"/>
      <w:marRight w:val="0"/>
      <w:marTop w:val="0"/>
      <w:marBottom w:val="0"/>
      <w:divBdr>
        <w:top w:val="none" w:sz="0" w:space="0" w:color="auto"/>
        <w:left w:val="none" w:sz="0" w:space="0" w:color="auto"/>
        <w:bottom w:val="none" w:sz="0" w:space="0" w:color="auto"/>
        <w:right w:val="none" w:sz="0" w:space="0" w:color="auto"/>
      </w:divBdr>
    </w:div>
    <w:div w:id="194540980">
      <w:bodyDiv w:val="1"/>
      <w:marLeft w:val="0"/>
      <w:marRight w:val="0"/>
      <w:marTop w:val="0"/>
      <w:marBottom w:val="0"/>
      <w:divBdr>
        <w:top w:val="none" w:sz="0" w:space="0" w:color="auto"/>
        <w:left w:val="none" w:sz="0" w:space="0" w:color="auto"/>
        <w:bottom w:val="none" w:sz="0" w:space="0" w:color="auto"/>
        <w:right w:val="none" w:sz="0" w:space="0" w:color="auto"/>
      </w:divBdr>
    </w:div>
    <w:div w:id="194657859">
      <w:bodyDiv w:val="1"/>
      <w:marLeft w:val="0"/>
      <w:marRight w:val="0"/>
      <w:marTop w:val="0"/>
      <w:marBottom w:val="0"/>
      <w:divBdr>
        <w:top w:val="none" w:sz="0" w:space="0" w:color="auto"/>
        <w:left w:val="none" w:sz="0" w:space="0" w:color="auto"/>
        <w:bottom w:val="none" w:sz="0" w:space="0" w:color="auto"/>
        <w:right w:val="none" w:sz="0" w:space="0" w:color="auto"/>
      </w:divBdr>
    </w:div>
    <w:div w:id="195627839">
      <w:bodyDiv w:val="1"/>
      <w:marLeft w:val="0"/>
      <w:marRight w:val="0"/>
      <w:marTop w:val="0"/>
      <w:marBottom w:val="0"/>
      <w:divBdr>
        <w:top w:val="none" w:sz="0" w:space="0" w:color="auto"/>
        <w:left w:val="none" w:sz="0" w:space="0" w:color="auto"/>
        <w:bottom w:val="none" w:sz="0" w:space="0" w:color="auto"/>
        <w:right w:val="none" w:sz="0" w:space="0" w:color="auto"/>
      </w:divBdr>
    </w:div>
    <w:div w:id="197401151">
      <w:bodyDiv w:val="1"/>
      <w:marLeft w:val="0"/>
      <w:marRight w:val="0"/>
      <w:marTop w:val="0"/>
      <w:marBottom w:val="0"/>
      <w:divBdr>
        <w:top w:val="none" w:sz="0" w:space="0" w:color="auto"/>
        <w:left w:val="none" w:sz="0" w:space="0" w:color="auto"/>
        <w:bottom w:val="none" w:sz="0" w:space="0" w:color="auto"/>
        <w:right w:val="none" w:sz="0" w:space="0" w:color="auto"/>
      </w:divBdr>
    </w:div>
    <w:div w:id="198517124">
      <w:bodyDiv w:val="1"/>
      <w:marLeft w:val="0"/>
      <w:marRight w:val="0"/>
      <w:marTop w:val="0"/>
      <w:marBottom w:val="0"/>
      <w:divBdr>
        <w:top w:val="none" w:sz="0" w:space="0" w:color="auto"/>
        <w:left w:val="none" w:sz="0" w:space="0" w:color="auto"/>
        <w:bottom w:val="none" w:sz="0" w:space="0" w:color="auto"/>
        <w:right w:val="none" w:sz="0" w:space="0" w:color="auto"/>
      </w:divBdr>
    </w:div>
    <w:div w:id="199435553">
      <w:bodyDiv w:val="1"/>
      <w:marLeft w:val="0"/>
      <w:marRight w:val="0"/>
      <w:marTop w:val="0"/>
      <w:marBottom w:val="0"/>
      <w:divBdr>
        <w:top w:val="none" w:sz="0" w:space="0" w:color="auto"/>
        <w:left w:val="none" w:sz="0" w:space="0" w:color="auto"/>
        <w:bottom w:val="none" w:sz="0" w:space="0" w:color="auto"/>
        <w:right w:val="none" w:sz="0" w:space="0" w:color="auto"/>
      </w:divBdr>
    </w:div>
    <w:div w:id="199557562">
      <w:bodyDiv w:val="1"/>
      <w:marLeft w:val="0"/>
      <w:marRight w:val="0"/>
      <w:marTop w:val="0"/>
      <w:marBottom w:val="0"/>
      <w:divBdr>
        <w:top w:val="none" w:sz="0" w:space="0" w:color="auto"/>
        <w:left w:val="none" w:sz="0" w:space="0" w:color="auto"/>
        <w:bottom w:val="none" w:sz="0" w:space="0" w:color="auto"/>
        <w:right w:val="none" w:sz="0" w:space="0" w:color="auto"/>
      </w:divBdr>
    </w:div>
    <w:div w:id="19970458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2640374">
      <w:bodyDiv w:val="1"/>
      <w:marLeft w:val="0"/>
      <w:marRight w:val="0"/>
      <w:marTop w:val="0"/>
      <w:marBottom w:val="0"/>
      <w:divBdr>
        <w:top w:val="none" w:sz="0" w:space="0" w:color="auto"/>
        <w:left w:val="none" w:sz="0" w:space="0" w:color="auto"/>
        <w:bottom w:val="none" w:sz="0" w:space="0" w:color="auto"/>
        <w:right w:val="none" w:sz="0" w:space="0" w:color="auto"/>
      </w:divBdr>
    </w:div>
    <w:div w:id="206375838">
      <w:bodyDiv w:val="1"/>
      <w:marLeft w:val="0"/>
      <w:marRight w:val="0"/>
      <w:marTop w:val="0"/>
      <w:marBottom w:val="0"/>
      <w:divBdr>
        <w:top w:val="none" w:sz="0" w:space="0" w:color="auto"/>
        <w:left w:val="none" w:sz="0" w:space="0" w:color="auto"/>
        <w:bottom w:val="none" w:sz="0" w:space="0" w:color="auto"/>
        <w:right w:val="none" w:sz="0" w:space="0" w:color="auto"/>
      </w:divBdr>
    </w:div>
    <w:div w:id="207029758">
      <w:bodyDiv w:val="1"/>
      <w:marLeft w:val="0"/>
      <w:marRight w:val="0"/>
      <w:marTop w:val="0"/>
      <w:marBottom w:val="0"/>
      <w:divBdr>
        <w:top w:val="none" w:sz="0" w:space="0" w:color="auto"/>
        <w:left w:val="none" w:sz="0" w:space="0" w:color="auto"/>
        <w:bottom w:val="none" w:sz="0" w:space="0" w:color="auto"/>
        <w:right w:val="none" w:sz="0" w:space="0" w:color="auto"/>
      </w:divBdr>
    </w:div>
    <w:div w:id="209076621">
      <w:bodyDiv w:val="1"/>
      <w:marLeft w:val="0"/>
      <w:marRight w:val="0"/>
      <w:marTop w:val="0"/>
      <w:marBottom w:val="0"/>
      <w:divBdr>
        <w:top w:val="none" w:sz="0" w:space="0" w:color="auto"/>
        <w:left w:val="none" w:sz="0" w:space="0" w:color="auto"/>
        <w:bottom w:val="none" w:sz="0" w:space="0" w:color="auto"/>
        <w:right w:val="none" w:sz="0" w:space="0" w:color="auto"/>
      </w:divBdr>
    </w:div>
    <w:div w:id="211843426">
      <w:bodyDiv w:val="1"/>
      <w:marLeft w:val="0"/>
      <w:marRight w:val="0"/>
      <w:marTop w:val="0"/>
      <w:marBottom w:val="0"/>
      <w:divBdr>
        <w:top w:val="none" w:sz="0" w:space="0" w:color="auto"/>
        <w:left w:val="none" w:sz="0" w:space="0" w:color="auto"/>
        <w:bottom w:val="none" w:sz="0" w:space="0" w:color="auto"/>
        <w:right w:val="none" w:sz="0" w:space="0" w:color="auto"/>
      </w:divBdr>
    </w:div>
    <w:div w:id="212549469">
      <w:bodyDiv w:val="1"/>
      <w:marLeft w:val="0"/>
      <w:marRight w:val="0"/>
      <w:marTop w:val="0"/>
      <w:marBottom w:val="0"/>
      <w:divBdr>
        <w:top w:val="none" w:sz="0" w:space="0" w:color="auto"/>
        <w:left w:val="none" w:sz="0" w:space="0" w:color="auto"/>
        <w:bottom w:val="none" w:sz="0" w:space="0" w:color="auto"/>
        <w:right w:val="none" w:sz="0" w:space="0" w:color="auto"/>
      </w:divBdr>
    </w:div>
    <w:div w:id="214510330">
      <w:bodyDiv w:val="1"/>
      <w:marLeft w:val="0"/>
      <w:marRight w:val="0"/>
      <w:marTop w:val="0"/>
      <w:marBottom w:val="0"/>
      <w:divBdr>
        <w:top w:val="none" w:sz="0" w:space="0" w:color="auto"/>
        <w:left w:val="none" w:sz="0" w:space="0" w:color="auto"/>
        <w:bottom w:val="none" w:sz="0" w:space="0" w:color="auto"/>
        <w:right w:val="none" w:sz="0" w:space="0" w:color="auto"/>
      </w:divBdr>
    </w:div>
    <w:div w:id="215171023">
      <w:bodyDiv w:val="1"/>
      <w:marLeft w:val="0"/>
      <w:marRight w:val="0"/>
      <w:marTop w:val="0"/>
      <w:marBottom w:val="0"/>
      <w:divBdr>
        <w:top w:val="none" w:sz="0" w:space="0" w:color="auto"/>
        <w:left w:val="none" w:sz="0" w:space="0" w:color="auto"/>
        <w:bottom w:val="none" w:sz="0" w:space="0" w:color="auto"/>
        <w:right w:val="none" w:sz="0" w:space="0" w:color="auto"/>
      </w:divBdr>
    </w:div>
    <w:div w:id="216750229">
      <w:bodyDiv w:val="1"/>
      <w:marLeft w:val="0"/>
      <w:marRight w:val="0"/>
      <w:marTop w:val="0"/>
      <w:marBottom w:val="0"/>
      <w:divBdr>
        <w:top w:val="none" w:sz="0" w:space="0" w:color="auto"/>
        <w:left w:val="none" w:sz="0" w:space="0" w:color="auto"/>
        <w:bottom w:val="none" w:sz="0" w:space="0" w:color="auto"/>
        <w:right w:val="none" w:sz="0" w:space="0" w:color="auto"/>
      </w:divBdr>
    </w:div>
    <w:div w:id="217211225">
      <w:bodyDiv w:val="1"/>
      <w:marLeft w:val="0"/>
      <w:marRight w:val="0"/>
      <w:marTop w:val="0"/>
      <w:marBottom w:val="0"/>
      <w:divBdr>
        <w:top w:val="none" w:sz="0" w:space="0" w:color="auto"/>
        <w:left w:val="none" w:sz="0" w:space="0" w:color="auto"/>
        <w:bottom w:val="none" w:sz="0" w:space="0" w:color="auto"/>
        <w:right w:val="none" w:sz="0" w:space="0" w:color="auto"/>
      </w:divBdr>
    </w:div>
    <w:div w:id="217472709">
      <w:bodyDiv w:val="1"/>
      <w:marLeft w:val="0"/>
      <w:marRight w:val="0"/>
      <w:marTop w:val="0"/>
      <w:marBottom w:val="0"/>
      <w:divBdr>
        <w:top w:val="none" w:sz="0" w:space="0" w:color="auto"/>
        <w:left w:val="none" w:sz="0" w:space="0" w:color="auto"/>
        <w:bottom w:val="none" w:sz="0" w:space="0" w:color="auto"/>
        <w:right w:val="none" w:sz="0" w:space="0" w:color="auto"/>
      </w:divBdr>
    </w:div>
    <w:div w:id="221647501">
      <w:bodyDiv w:val="1"/>
      <w:marLeft w:val="0"/>
      <w:marRight w:val="0"/>
      <w:marTop w:val="0"/>
      <w:marBottom w:val="0"/>
      <w:divBdr>
        <w:top w:val="none" w:sz="0" w:space="0" w:color="auto"/>
        <w:left w:val="none" w:sz="0" w:space="0" w:color="auto"/>
        <w:bottom w:val="none" w:sz="0" w:space="0" w:color="auto"/>
        <w:right w:val="none" w:sz="0" w:space="0" w:color="auto"/>
      </w:divBdr>
    </w:div>
    <w:div w:id="224070187">
      <w:bodyDiv w:val="1"/>
      <w:marLeft w:val="0"/>
      <w:marRight w:val="0"/>
      <w:marTop w:val="0"/>
      <w:marBottom w:val="0"/>
      <w:divBdr>
        <w:top w:val="none" w:sz="0" w:space="0" w:color="auto"/>
        <w:left w:val="none" w:sz="0" w:space="0" w:color="auto"/>
        <w:bottom w:val="none" w:sz="0" w:space="0" w:color="auto"/>
        <w:right w:val="none" w:sz="0" w:space="0" w:color="auto"/>
      </w:divBdr>
    </w:div>
    <w:div w:id="224076043">
      <w:bodyDiv w:val="1"/>
      <w:marLeft w:val="0"/>
      <w:marRight w:val="0"/>
      <w:marTop w:val="0"/>
      <w:marBottom w:val="0"/>
      <w:divBdr>
        <w:top w:val="none" w:sz="0" w:space="0" w:color="auto"/>
        <w:left w:val="none" w:sz="0" w:space="0" w:color="auto"/>
        <w:bottom w:val="none" w:sz="0" w:space="0" w:color="auto"/>
        <w:right w:val="none" w:sz="0" w:space="0" w:color="auto"/>
      </w:divBdr>
    </w:div>
    <w:div w:id="224532845">
      <w:bodyDiv w:val="1"/>
      <w:marLeft w:val="0"/>
      <w:marRight w:val="0"/>
      <w:marTop w:val="0"/>
      <w:marBottom w:val="0"/>
      <w:divBdr>
        <w:top w:val="none" w:sz="0" w:space="0" w:color="auto"/>
        <w:left w:val="none" w:sz="0" w:space="0" w:color="auto"/>
        <w:bottom w:val="none" w:sz="0" w:space="0" w:color="auto"/>
        <w:right w:val="none" w:sz="0" w:space="0" w:color="auto"/>
      </w:divBdr>
    </w:div>
    <w:div w:id="226115268">
      <w:bodyDiv w:val="1"/>
      <w:marLeft w:val="0"/>
      <w:marRight w:val="0"/>
      <w:marTop w:val="0"/>
      <w:marBottom w:val="0"/>
      <w:divBdr>
        <w:top w:val="none" w:sz="0" w:space="0" w:color="auto"/>
        <w:left w:val="none" w:sz="0" w:space="0" w:color="auto"/>
        <w:bottom w:val="none" w:sz="0" w:space="0" w:color="auto"/>
        <w:right w:val="none" w:sz="0" w:space="0" w:color="auto"/>
      </w:divBdr>
    </w:div>
    <w:div w:id="227302070">
      <w:bodyDiv w:val="1"/>
      <w:marLeft w:val="0"/>
      <w:marRight w:val="0"/>
      <w:marTop w:val="0"/>
      <w:marBottom w:val="0"/>
      <w:divBdr>
        <w:top w:val="none" w:sz="0" w:space="0" w:color="auto"/>
        <w:left w:val="none" w:sz="0" w:space="0" w:color="auto"/>
        <w:bottom w:val="none" w:sz="0" w:space="0" w:color="auto"/>
        <w:right w:val="none" w:sz="0" w:space="0" w:color="auto"/>
      </w:divBdr>
    </w:div>
    <w:div w:id="228466747">
      <w:bodyDiv w:val="1"/>
      <w:marLeft w:val="0"/>
      <w:marRight w:val="0"/>
      <w:marTop w:val="0"/>
      <w:marBottom w:val="0"/>
      <w:divBdr>
        <w:top w:val="none" w:sz="0" w:space="0" w:color="auto"/>
        <w:left w:val="none" w:sz="0" w:space="0" w:color="auto"/>
        <w:bottom w:val="none" w:sz="0" w:space="0" w:color="auto"/>
        <w:right w:val="none" w:sz="0" w:space="0" w:color="auto"/>
      </w:divBdr>
    </w:div>
    <w:div w:id="228853316">
      <w:bodyDiv w:val="1"/>
      <w:marLeft w:val="0"/>
      <w:marRight w:val="0"/>
      <w:marTop w:val="0"/>
      <w:marBottom w:val="0"/>
      <w:divBdr>
        <w:top w:val="none" w:sz="0" w:space="0" w:color="auto"/>
        <w:left w:val="none" w:sz="0" w:space="0" w:color="auto"/>
        <w:bottom w:val="none" w:sz="0" w:space="0" w:color="auto"/>
        <w:right w:val="none" w:sz="0" w:space="0" w:color="auto"/>
      </w:divBdr>
    </w:div>
    <w:div w:id="228879412">
      <w:bodyDiv w:val="1"/>
      <w:marLeft w:val="0"/>
      <w:marRight w:val="0"/>
      <w:marTop w:val="0"/>
      <w:marBottom w:val="0"/>
      <w:divBdr>
        <w:top w:val="none" w:sz="0" w:space="0" w:color="auto"/>
        <w:left w:val="none" w:sz="0" w:space="0" w:color="auto"/>
        <w:bottom w:val="none" w:sz="0" w:space="0" w:color="auto"/>
        <w:right w:val="none" w:sz="0" w:space="0" w:color="auto"/>
      </w:divBdr>
    </w:div>
    <w:div w:id="234975543">
      <w:bodyDiv w:val="1"/>
      <w:marLeft w:val="0"/>
      <w:marRight w:val="0"/>
      <w:marTop w:val="0"/>
      <w:marBottom w:val="0"/>
      <w:divBdr>
        <w:top w:val="none" w:sz="0" w:space="0" w:color="auto"/>
        <w:left w:val="none" w:sz="0" w:space="0" w:color="auto"/>
        <w:bottom w:val="none" w:sz="0" w:space="0" w:color="auto"/>
        <w:right w:val="none" w:sz="0" w:space="0" w:color="auto"/>
      </w:divBdr>
    </w:div>
    <w:div w:id="235211564">
      <w:bodyDiv w:val="1"/>
      <w:marLeft w:val="0"/>
      <w:marRight w:val="0"/>
      <w:marTop w:val="0"/>
      <w:marBottom w:val="0"/>
      <w:divBdr>
        <w:top w:val="none" w:sz="0" w:space="0" w:color="auto"/>
        <w:left w:val="none" w:sz="0" w:space="0" w:color="auto"/>
        <w:bottom w:val="none" w:sz="0" w:space="0" w:color="auto"/>
        <w:right w:val="none" w:sz="0" w:space="0" w:color="auto"/>
      </w:divBdr>
    </w:div>
    <w:div w:id="236944738">
      <w:bodyDiv w:val="1"/>
      <w:marLeft w:val="0"/>
      <w:marRight w:val="0"/>
      <w:marTop w:val="0"/>
      <w:marBottom w:val="0"/>
      <w:divBdr>
        <w:top w:val="none" w:sz="0" w:space="0" w:color="auto"/>
        <w:left w:val="none" w:sz="0" w:space="0" w:color="auto"/>
        <w:bottom w:val="none" w:sz="0" w:space="0" w:color="auto"/>
        <w:right w:val="none" w:sz="0" w:space="0" w:color="auto"/>
      </w:divBdr>
    </w:div>
    <w:div w:id="238948536">
      <w:bodyDiv w:val="1"/>
      <w:marLeft w:val="0"/>
      <w:marRight w:val="0"/>
      <w:marTop w:val="0"/>
      <w:marBottom w:val="0"/>
      <w:divBdr>
        <w:top w:val="none" w:sz="0" w:space="0" w:color="auto"/>
        <w:left w:val="none" w:sz="0" w:space="0" w:color="auto"/>
        <w:bottom w:val="none" w:sz="0" w:space="0" w:color="auto"/>
        <w:right w:val="none" w:sz="0" w:space="0" w:color="auto"/>
      </w:divBdr>
    </w:div>
    <w:div w:id="239098953">
      <w:bodyDiv w:val="1"/>
      <w:marLeft w:val="0"/>
      <w:marRight w:val="0"/>
      <w:marTop w:val="0"/>
      <w:marBottom w:val="0"/>
      <w:divBdr>
        <w:top w:val="none" w:sz="0" w:space="0" w:color="auto"/>
        <w:left w:val="none" w:sz="0" w:space="0" w:color="auto"/>
        <w:bottom w:val="none" w:sz="0" w:space="0" w:color="auto"/>
        <w:right w:val="none" w:sz="0" w:space="0" w:color="auto"/>
      </w:divBdr>
    </w:div>
    <w:div w:id="239826715">
      <w:bodyDiv w:val="1"/>
      <w:marLeft w:val="0"/>
      <w:marRight w:val="0"/>
      <w:marTop w:val="0"/>
      <w:marBottom w:val="0"/>
      <w:divBdr>
        <w:top w:val="none" w:sz="0" w:space="0" w:color="auto"/>
        <w:left w:val="none" w:sz="0" w:space="0" w:color="auto"/>
        <w:bottom w:val="none" w:sz="0" w:space="0" w:color="auto"/>
        <w:right w:val="none" w:sz="0" w:space="0" w:color="auto"/>
      </w:divBdr>
    </w:div>
    <w:div w:id="240531038">
      <w:bodyDiv w:val="1"/>
      <w:marLeft w:val="0"/>
      <w:marRight w:val="0"/>
      <w:marTop w:val="0"/>
      <w:marBottom w:val="0"/>
      <w:divBdr>
        <w:top w:val="none" w:sz="0" w:space="0" w:color="auto"/>
        <w:left w:val="none" w:sz="0" w:space="0" w:color="auto"/>
        <w:bottom w:val="none" w:sz="0" w:space="0" w:color="auto"/>
        <w:right w:val="none" w:sz="0" w:space="0" w:color="auto"/>
      </w:divBdr>
    </w:div>
    <w:div w:id="240872964">
      <w:bodyDiv w:val="1"/>
      <w:marLeft w:val="0"/>
      <w:marRight w:val="0"/>
      <w:marTop w:val="0"/>
      <w:marBottom w:val="0"/>
      <w:divBdr>
        <w:top w:val="none" w:sz="0" w:space="0" w:color="auto"/>
        <w:left w:val="none" w:sz="0" w:space="0" w:color="auto"/>
        <w:bottom w:val="none" w:sz="0" w:space="0" w:color="auto"/>
        <w:right w:val="none" w:sz="0" w:space="0" w:color="auto"/>
      </w:divBdr>
    </w:div>
    <w:div w:id="242184677">
      <w:bodyDiv w:val="1"/>
      <w:marLeft w:val="0"/>
      <w:marRight w:val="0"/>
      <w:marTop w:val="0"/>
      <w:marBottom w:val="0"/>
      <w:divBdr>
        <w:top w:val="none" w:sz="0" w:space="0" w:color="auto"/>
        <w:left w:val="none" w:sz="0" w:space="0" w:color="auto"/>
        <w:bottom w:val="none" w:sz="0" w:space="0" w:color="auto"/>
        <w:right w:val="none" w:sz="0" w:space="0" w:color="auto"/>
      </w:divBdr>
    </w:div>
    <w:div w:id="242418671">
      <w:bodyDiv w:val="1"/>
      <w:marLeft w:val="0"/>
      <w:marRight w:val="0"/>
      <w:marTop w:val="0"/>
      <w:marBottom w:val="0"/>
      <w:divBdr>
        <w:top w:val="none" w:sz="0" w:space="0" w:color="auto"/>
        <w:left w:val="none" w:sz="0" w:space="0" w:color="auto"/>
        <w:bottom w:val="none" w:sz="0" w:space="0" w:color="auto"/>
        <w:right w:val="none" w:sz="0" w:space="0" w:color="auto"/>
      </w:divBdr>
    </w:div>
    <w:div w:id="243682959">
      <w:bodyDiv w:val="1"/>
      <w:marLeft w:val="0"/>
      <w:marRight w:val="0"/>
      <w:marTop w:val="0"/>
      <w:marBottom w:val="0"/>
      <w:divBdr>
        <w:top w:val="none" w:sz="0" w:space="0" w:color="auto"/>
        <w:left w:val="none" w:sz="0" w:space="0" w:color="auto"/>
        <w:bottom w:val="none" w:sz="0" w:space="0" w:color="auto"/>
        <w:right w:val="none" w:sz="0" w:space="0" w:color="auto"/>
      </w:divBdr>
    </w:div>
    <w:div w:id="245503352">
      <w:bodyDiv w:val="1"/>
      <w:marLeft w:val="0"/>
      <w:marRight w:val="0"/>
      <w:marTop w:val="0"/>
      <w:marBottom w:val="0"/>
      <w:divBdr>
        <w:top w:val="none" w:sz="0" w:space="0" w:color="auto"/>
        <w:left w:val="none" w:sz="0" w:space="0" w:color="auto"/>
        <w:bottom w:val="none" w:sz="0" w:space="0" w:color="auto"/>
        <w:right w:val="none" w:sz="0" w:space="0" w:color="auto"/>
      </w:divBdr>
    </w:div>
    <w:div w:id="245846912">
      <w:bodyDiv w:val="1"/>
      <w:marLeft w:val="0"/>
      <w:marRight w:val="0"/>
      <w:marTop w:val="0"/>
      <w:marBottom w:val="0"/>
      <w:divBdr>
        <w:top w:val="none" w:sz="0" w:space="0" w:color="auto"/>
        <w:left w:val="none" w:sz="0" w:space="0" w:color="auto"/>
        <w:bottom w:val="none" w:sz="0" w:space="0" w:color="auto"/>
        <w:right w:val="none" w:sz="0" w:space="0" w:color="auto"/>
      </w:divBdr>
    </w:div>
    <w:div w:id="245962731">
      <w:bodyDiv w:val="1"/>
      <w:marLeft w:val="0"/>
      <w:marRight w:val="0"/>
      <w:marTop w:val="0"/>
      <w:marBottom w:val="0"/>
      <w:divBdr>
        <w:top w:val="none" w:sz="0" w:space="0" w:color="auto"/>
        <w:left w:val="none" w:sz="0" w:space="0" w:color="auto"/>
        <w:bottom w:val="none" w:sz="0" w:space="0" w:color="auto"/>
        <w:right w:val="none" w:sz="0" w:space="0" w:color="auto"/>
      </w:divBdr>
    </w:div>
    <w:div w:id="247809685">
      <w:bodyDiv w:val="1"/>
      <w:marLeft w:val="0"/>
      <w:marRight w:val="0"/>
      <w:marTop w:val="0"/>
      <w:marBottom w:val="0"/>
      <w:divBdr>
        <w:top w:val="none" w:sz="0" w:space="0" w:color="auto"/>
        <w:left w:val="none" w:sz="0" w:space="0" w:color="auto"/>
        <w:bottom w:val="none" w:sz="0" w:space="0" w:color="auto"/>
        <w:right w:val="none" w:sz="0" w:space="0" w:color="auto"/>
      </w:divBdr>
    </w:div>
    <w:div w:id="248925633">
      <w:bodyDiv w:val="1"/>
      <w:marLeft w:val="0"/>
      <w:marRight w:val="0"/>
      <w:marTop w:val="0"/>
      <w:marBottom w:val="0"/>
      <w:divBdr>
        <w:top w:val="none" w:sz="0" w:space="0" w:color="auto"/>
        <w:left w:val="none" w:sz="0" w:space="0" w:color="auto"/>
        <w:bottom w:val="none" w:sz="0" w:space="0" w:color="auto"/>
        <w:right w:val="none" w:sz="0" w:space="0" w:color="auto"/>
      </w:divBdr>
    </w:div>
    <w:div w:id="249973777">
      <w:bodyDiv w:val="1"/>
      <w:marLeft w:val="0"/>
      <w:marRight w:val="0"/>
      <w:marTop w:val="0"/>
      <w:marBottom w:val="0"/>
      <w:divBdr>
        <w:top w:val="none" w:sz="0" w:space="0" w:color="auto"/>
        <w:left w:val="none" w:sz="0" w:space="0" w:color="auto"/>
        <w:bottom w:val="none" w:sz="0" w:space="0" w:color="auto"/>
        <w:right w:val="none" w:sz="0" w:space="0" w:color="auto"/>
      </w:divBdr>
    </w:div>
    <w:div w:id="254438335">
      <w:bodyDiv w:val="1"/>
      <w:marLeft w:val="0"/>
      <w:marRight w:val="0"/>
      <w:marTop w:val="0"/>
      <w:marBottom w:val="0"/>
      <w:divBdr>
        <w:top w:val="none" w:sz="0" w:space="0" w:color="auto"/>
        <w:left w:val="none" w:sz="0" w:space="0" w:color="auto"/>
        <w:bottom w:val="none" w:sz="0" w:space="0" w:color="auto"/>
        <w:right w:val="none" w:sz="0" w:space="0" w:color="auto"/>
      </w:divBdr>
    </w:div>
    <w:div w:id="255404523">
      <w:bodyDiv w:val="1"/>
      <w:marLeft w:val="0"/>
      <w:marRight w:val="0"/>
      <w:marTop w:val="0"/>
      <w:marBottom w:val="0"/>
      <w:divBdr>
        <w:top w:val="none" w:sz="0" w:space="0" w:color="auto"/>
        <w:left w:val="none" w:sz="0" w:space="0" w:color="auto"/>
        <w:bottom w:val="none" w:sz="0" w:space="0" w:color="auto"/>
        <w:right w:val="none" w:sz="0" w:space="0" w:color="auto"/>
      </w:divBdr>
    </w:div>
    <w:div w:id="258412535">
      <w:bodyDiv w:val="1"/>
      <w:marLeft w:val="0"/>
      <w:marRight w:val="0"/>
      <w:marTop w:val="0"/>
      <w:marBottom w:val="0"/>
      <w:divBdr>
        <w:top w:val="none" w:sz="0" w:space="0" w:color="auto"/>
        <w:left w:val="none" w:sz="0" w:space="0" w:color="auto"/>
        <w:bottom w:val="none" w:sz="0" w:space="0" w:color="auto"/>
        <w:right w:val="none" w:sz="0" w:space="0" w:color="auto"/>
      </w:divBdr>
    </w:div>
    <w:div w:id="259413623">
      <w:bodyDiv w:val="1"/>
      <w:marLeft w:val="0"/>
      <w:marRight w:val="0"/>
      <w:marTop w:val="0"/>
      <w:marBottom w:val="0"/>
      <w:divBdr>
        <w:top w:val="none" w:sz="0" w:space="0" w:color="auto"/>
        <w:left w:val="none" w:sz="0" w:space="0" w:color="auto"/>
        <w:bottom w:val="none" w:sz="0" w:space="0" w:color="auto"/>
        <w:right w:val="none" w:sz="0" w:space="0" w:color="auto"/>
      </w:divBdr>
    </w:div>
    <w:div w:id="260139792">
      <w:bodyDiv w:val="1"/>
      <w:marLeft w:val="0"/>
      <w:marRight w:val="0"/>
      <w:marTop w:val="0"/>
      <w:marBottom w:val="0"/>
      <w:divBdr>
        <w:top w:val="none" w:sz="0" w:space="0" w:color="auto"/>
        <w:left w:val="none" w:sz="0" w:space="0" w:color="auto"/>
        <w:bottom w:val="none" w:sz="0" w:space="0" w:color="auto"/>
        <w:right w:val="none" w:sz="0" w:space="0" w:color="auto"/>
      </w:divBdr>
    </w:div>
    <w:div w:id="262105537">
      <w:bodyDiv w:val="1"/>
      <w:marLeft w:val="0"/>
      <w:marRight w:val="0"/>
      <w:marTop w:val="0"/>
      <w:marBottom w:val="0"/>
      <w:divBdr>
        <w:top w:val="none" w:sz="0" w:space="0" w:color="auto"/>
        <w:left w:val="none" w:sz="0" w:space="0" w:color="auto"/>
        <w:bottom w:val="none" w:sz="0" w:space="0" w:color="auto"/>
        <w:right w:val="none" w:sz="0" w:space="0" w:color="auto"/>
      </w:divBdr>
    </w:div>
    <w:div w:id="262491915">
      <w:bodyDiv w:val="1"/>
      <w:marLeft w:val="0"/>
      <w:marRight w:val="0"/>
      <w:marTop w:val="0"/>
      <w:marBottom w:val="0"/>
      <w:divBdr>
        <w:top w:val="none" w:sz="0" w:space="0" w:color="auto"/>
        <w:left w:val="none" w:sz="0" w:space="0" w:color="auto"/>
        <w:bottom w:val="none" w:sz="0" w:space="0" w:color="auto"/>
        <w:right w:val="none" w:sz="0" w:space="0" w:color="auto"/>
      </w:divBdr>
    </w:div>
    <w:div w:id="263540282">
      <w:bodyDiv w:val="1"/>
      <w:marLeft w:val="0"/>
      <w:marRight w:val="0"/>
      <w:marTop w:val="0"/>
      <w:marBottom w:val="0"/>
      <w:divBdr>
        <w:top w:val="none" w:sz="0" w:space="0" w:color="auto"/>
        <w:left w:val="none" w:sz="0" w:space="0" w:color="auto"/>
        <w:bottom w:val="none" w:sz="0" w:space="0" w:color="auto"/>
        <w:right w:val="none" w:sz="0" w:space="0" w:color="auto"/>
      </w:divBdr>
    </w:div>
    <w:div w:id="264385206">
      <w:bodyDiv w:val="1"/>
      <w:marLeft w:val="0"/>
      <w:marRight w:val="0"/>
      <w:marTop w:val="0"/>
      <w:marBottom w:val="0"/>
      <w:divBdr>
        <w:top w:val="none" w:sz="0" w:space="0" w:color="auto"/>
        <w:left w:val="none" w:sz="0" w:space="0" w:color="auto"/>
        <w:bottom w:val="none" w:sz="0" w:space="0" w:color="auto"/>
        <w:right w:val="none" w:sz="0" w:space="0" w:color="auto"/>
      </w:divBdr>
    </w:div>
    <w:div w:id="266154281">
      <w:bodyDiv w:val="1"/>
      <w:marLeft w:val="0"/>
      <w:marRight w:val="0"/>
      <w:marTop w:val="0"/>
      <w:marBottom w:val="0"/>
      <w:divBdr>
        <w:top w:val="none" w:sz="0" w:space="0" w:color="auto"/>
        <w:left w:val="none" w:sz="0" w:space="0" w:color="auto"/>
        <w:bottom w:val="none" w:sz="0" w:space="0" w:color="auto"/>
        <w:right w:val="none" w:sz="0" w:space="0" w:color="auto"/>
      </w:divBdr>
    </w:div>
    <w:div w:id="269438132">
      <w:bodyDiv w:val="1"/>
      <w:marLeft w:val="0"/>
      <w:marRight w:val="0"/>
      <w:marTop w:val="0"/>
      <w:marBottom w:val="0"/>
      <w:divBdr>
        <w:top w:val="none" w:sz="0" w:space="0" w:color="auto"/>
        <w:left w:val="none" w:sz="0" w:space="0" w:color="auto"/>
        <w:bottom w:val="none" w:sz="0" w:space="0" w:color="auto"/>
        <w:right w:val="none" w:sz="0" w:space="0" w:color="auto"/>
      </w:divBdr>
    </w:div>
    <w:div w:id="270401757">
      <w:bodyDiv w:val="1"/>
      <w:marLeft w:val="0"/>
      <w:marRight w:val="0"/>
      <w:marTop w:val="0"/>
      <w:marBottom w:val="0"/>
      <w:divBdr>
        <w:top w:val="none" w:sz="0" w:space="0" w:color="auto"/>
        <w:left w:val="none" w:sz="0" w:space="0" w:color="auto"/>
        <w:bottom w:val="none" w:sz="0" w:space="0" w:color="auto"/>
        <w:right w:val="none" w:sz="0" w:space="0" w:color="auto"/>
      </w:divBdr>
    </w:div>
    <w:div w:id="270866153">
      <w:bodyDiv w:val="1"/>
      <w:marLeft w:val="0"/>
      <w:marRight w:val="0"/>
      <w:marTop w:val="0"/>
      <w:marBottom w:val="0"/>
      <w:divBdr>
        <w:top w:val="none" w:sz="0" w:space="0" w:color="auto"/>
        <w:left w:val="none" w:sz="0" w:space="0" w:color="auto"/>
        <w:bottom w:val="none" w:sz="0" w:space="0" w:color="auto"/>
        <w:right w:val="none" w:sz="0" w:space="0" w:color="auto"/>
      </w:divBdr>
    </w:div>
    <w:div w:id="271935119">
      <w:bodyDiv w:val="1"/>
      <w:marLeft w:val="0"/>
      <w:marRight w:val="0"/>
      <w:marTop w:val="0"/>
      <w:marBottom w:val="0"/>
      <w:divBdr>
        <w:top w:val="none" w:sz="0" w:space="0" w:color="auto"/>
        <w:left w:val="none" w:sz="0" w:space="0" w:color="auto"/>
        <w:bottom w:val="none" w:sz="0" w:space="0" w:color="auto"/>
        <w:right w:val="none" w:sz="0" w:space="0" w:color="auto"/>
      </w:divBdr>
    </w:div>
    <w:div w:id="273293829">
      <w:bodyDiv w:val="1"/>
      <w:marLeft w:val="0"/>
      <w:marRight w:val="0"/>
      <w:marTop w:val="0"/>
      <w:marBottom w:val="0"/>
      <w:divBdr>
        <w:top w:val="none" w:sz="0" w:space="0" w:color="auto"/>
        <w:left w:val="none" w:sz="0" w:space="0" w:color="auto"/>
        <w:bottom w:val="none" w:sz="0" w:space="0" w:color="auto"/>
        <w:right w:val="none" w:sz="0" w:space="0" w:color="auto"/>
      </w:divBdr>
    </w:div>
    <w:div w:id="275210332">
      <w:bodyDiv w:val="1"/>
      <w:marLeft w:val="0"/>
      <w:marRight w:val="0"/>
      <w:marTop w:val="0"/>
      <w:marBottom w:val="0"/>
      <w:divBdr>
        <w:top w:val="none" w:sz="0" w:space="0" w:color="auto"/>
        <w:left w:val="none" w:sz="0" w:space="0" w:color="auto"/>
        <w:bottom w:val="none" w:sz="0" w:space="0" w:color="auto"/>
        <w:right w:val="none" w:sz="0" w:space="0" w:color="auto"/>
      </w:divBdr>
    </w:div>
    <w:div w:id="275261835">
      <w:bodyDiv w:val="1"/>
      <w:marLeft w:val="0"/>
      <w:marRight w:val="0"/>
      <w:marTop w:val="0"/>
      <w:marBottom w:val="0"/>
      <w:divBdr>
        <w:top w:val="none" w:sz="0" w:space="0" w:color="auto"/>
        <w:left w:val="none" w:sz="0" w:space="0" w:color="auto"/>
        <w:bottom w:val="none" w:sz="0" w:space="0" w:color="auto"/>
        <w:right w:val="none" w:sz="0" w:space="0" w:color="auto"/>
      </w:divBdr>
    </w:div>
    <w:div w:id="277177750">
      <w:bodyDiv w:val="1"/>
      <w:marLeft w:val="0"/>
      <w:marRight w:val="0"/>
      <w:marTop w:val="0"/>
      <w:marBottom w:val="0"/>
      <w:divBdr>
        <w:top w:val="none" w:sz="0" w:space="0" w:color="auto"/>
        <w:left w:val="none" w:sz="0" w:space="0" w:color="auto"/>
        <w:bottom w:val="none" w:sz="0" w:space="0" w:color="auto"/>
        <w:right w:val="none" w:sz="0" w:space="0" w:color="auto"/>
      </w:divBdr>
    </w:div>
    <w:div w:id="277638597">
      <w:bodyDiv w:val="1"/>
      <w:marLeft w:val="0"/>
      <w:marRight w:val="0"/>
      <w:marTop w:val="0"/>
      <w:marBottom w:val="0"/>
      <w:divBdr>
        <w:top w:val="none" w:sz="0" w:space="0" w:color="auto"/>
        <w:left w:val="none" w:sz="0" w:space="0" w:color="auto"/>
        <w:bottom w:val="none" w:sz="0" w:space="0" w:color="auto"/>
        <w:right w:val="none" w:sz="0" w:space="0" w:color="auto"/>
      </w:divBdr>
    </w:div>
    <w:div w:id="279537996">
      <w:bodyDiv w:val="1"/>
      <w:marLeft w:val="0"/>
      <w:marRight w:val="0"/>
      <w:marTop w:val="0"/>
      <w:marBottom w:val="0"/>
      <w:divBdr>
        <w:top w:val="none" w:sz="0" w:space="0" w:color="auto"/>
        <w:left w:val="none" w:sz="0" w:space="0" w:color="auto"/>
        <w:bottom w:val="none" w:sz="0" w:space="0" w:color="auto"/>
        <w:right w:val="none" w:sz="0" w:space="0" w:color="auto"/>
      </w:divBdr>
    </w:div>
    <w:div w:id="279647773">
      <w:bodyDiv w:val="1"/>
      <w:marLeft w:val="0"/>
      <w:marRight w:val="0"/>
      <w:marTop w:val="0"/>
      <w:marBottom w:val="0"/>
      <w:divBdr>
        <w:top w:val="none" w:sz="0" w:space="0" w:color="auto"/>
        <w:left w:val="none" w:sz="0" w:space="0" w:color="auto"/>
        <w:bottom w:val="none" w:sz="0" w:space="0" w:color="auto"/>
        <w:right w:val="none" w:sz="0" w:space="0" w:color="auto"/>
      </w:divBdr>
    </w:div>
    <w:div w:id="280259552">
      <w:bodyDiv w:val="1"/>
      <w:marLeft w:val="0"/>
      <w:marRight w:val="0"/>
      <w:marTop w:val="0"/>
      <w:marBottom w:val="0"/>
      <w:divBdr>
        <w:top w:val="none" w:sz="0" w:space="0" w:color="auto"/>
        <w:left w:val="none" w:sz="0" w:space="0" w:color="auto"/>
        <w:bottom w:val="none" w:sz="0" w:space="0" w:color="auto"/>
        <w:right w:val="none" w:sz="0" w:space="0" w:color="auto"/>
      </w:divBdr>
    </w:div>
    <w:div w:id="281228733">
      <w:bodyDiv w:val="1"/>
      <w:marLeft w:val="0"/>
      <w:marRight w:val="0"/>
      <w:marTop w:val="0"/>
      <w:marBottom w:val="0"/>
      <w:divBdr>
        <w:top w:val="none" w:sz="0" w:space="0" w:color="auto"/>
        <w:left w:val="none" w:sz="0" w:space="0" w:color="auto"/>
        <w:bottom w:val="none" w:sz="0" w:space="0" w:color="auto"/>
        <w:right w:val="none" w:sz="0" w:space="0" w:color="auto"/>
      </w:divBdr>
    </w:div>
    <w:div w:id="281503353">
      <w:bodyDiv w:val="1"/>
      <w:marLeft w:val="0"/>
      <w:marRight w:val="0"/>
      <w:marTop w:val="0"/>
      <w:marBottom w:val="0"/>
      <w:divBdr>
        <w:top w:val="none" w:sz="0" w:space="0" w:color="auto"/>
        <w:left w:val="none" w:sz="0" w:space="0" w:color="auto"/>
        <w:bottom w:val="none" w:sz="0" w:space="0" w:color="auto"/>
        <w:right w:val="none" w:sz="0" w:space="0" w:color="auto"/>
      </w:divBdr>
    </w:div>
    <w:div w:id="281815036">
      <w:bodyDiv w:val="1"/>
      <w:marLeft w:val="0"/>
      <w:marRight w:val="0"/>
      <w:marTop w:val="0"/>
      <w:marBottom w:val="0"/>
      <w:divBdr>
        <w:top w:val="none" w:sz="0" w:space="0" w:color="auto"/>
        <w:left w:val="none" w:sz="0" w:space="0" w:color="auto"/>
        <w:bottom w:val="none" w:sz="0" w:space="0" w:color="auto"/>
        <w:right w:val="none" w:sz="0" w:space="0" w:color="auto"/>
      </w:divBdr>
    </w:div>
    <w:div w:id="283467155">
      <w:bodyDiv w:val="1"/>
      <w:marLeft w:val="0"/>
      <w:marRight w:val="0"/>
      <w:marTop w:val="0"/>
      <w:marBottom w:val="0"/>
      <w:divBdr>
        <w:top w:val="none" w:sz="0" w:space="0" w:color="auto"/>
        <w:left w:val="none" w:sz="0" w:space="0" w:color="auto"/>
        <w:bottom w:val="none" w:sz="0" w:space="0" w:color="auto"/>
        <w:right w:val="none" w:sz="0" w:space="0" w:color="auto"/>
      </w:divBdr>
    </w:div>
    <w:div w:id="286393195">
      <w:bodyDiv w:val="1"/>
      <w:marLeft w:val="0"/>
      <w:marRight w:val="0"/>
      <w:marTop w:val="0"/>
      <w:marBottom w:val="0"/>
      <w:divBdr>
        <w:top w:val="none" w:sz="0" w:space="0" w:color="auto"/>
        <w:left w:val="none" w:sz="0" w:space="0" w:color="auto"/>
        <w:bottom w:val="none" w:sz="0" w:space="0" w:color="auto"/>
        <w:right w:val="none" w:sz="0" w:space="0" w:color="auto"/>
      </w:divBdr>
    </w:div>
    <w:div w:id="289018733">
      <w:bodyDiv w:val="1"/>
      <w:marLeft w:val="0"/>
      <w:marRight w:val="0"/>
      <w:marTop w:val="0"/>
      <w:marBottom w:val="0"/>
      <w:divBdr>
        <w:top w:val="none" w:sz="0" w:space="0" w:color="auto"/>
        <w:left w:val="none" w:sz="0" w:space="0" w:color="auto"/>
        <w:bottom w:val="none" w:sz="0" w:space="0" w:color="auto"/>
        <w:right w:val="none" w:sz="0" w:space="0" w:color="auto"/>
      </w:divBdr>
    </w:div>
    <w:div w:id="289943111">
      <w:bodyDiv w:val="1"/>
      <w:marLeft w:val="0"/>
      <w:marRight w:val="0"/>
      <w:marTop w:val="0"/>
      <w:marBottom w:val="0"/>
      <w:divBdr>
        <w:top w:val="none" w:sz="0" w:space="0" w:color="auto"/>
        <w:left w:val="none" w:sz="0" w:space="0" w:color="auto"/>
        <w:bottom w:val="none" w:sz="0" w:space="0" w:color="auto"/>
        <w:right w:val="none" w:sz="0" w:space="0" w:color="auto"/>
      </w:divBdr>
    </w:div>
    <w:div w:id="291986249">
      <w:bodyDiv w:val="1"/>
      <w:marLeft w:val="0"/>
      <w:marRight w:val="0"/>
      <w:marTop w:val="0"/>
      <w:marBottom w:val="0"/>
      <w:divBdr>
        <w:top w:val="none" w:sz="0" w:space="0" w:color="auto"/>
        <w:left w:val="none" w:sz="0" w:space="0" w:color="auto"/>
        <w:bottom w:val="none" w:sz="0" w:space="0" w:color="auto"/>
        <w:right w:val="none" w:sz="0" w:space="0" w:color="auto"/>
      </w:divBdr>
    </w:div>
    <w:div w:id="293800620">
      <w:bodyDiv w:val="1"/>
      <w:marLeft w:val="0"/>
      <w:marRight w:val="0"/>
      <w:marTop w:val="0"/>
      <w:marBottom w:val="0"/>
      <w:divBdr>
        <w:top w:val="none" w:sz="0" w:space="0" w:color="auto"/>
        <w:left w:val="none" w:sz="0" w:space="0" w:color="auto"/>
        <w:bottom w:val="none" w:sz="0" w:space="0" w:color="auto"/>
        <w:right w:val="none" w:sz="0" w:space="0" w:color="auto"/>
      </w:divBdr>
    </w:div>
    <w:div w:id="294220725">
      <w:bodyDiv w:val="1"/>
      <w:marLeft w:val="0"/>
      <w:marRight w:val="0"/>
      <w:marTop w:val="0"/>
      <w:marBottom w:val="0"/>
      <w:divBdr>
        <w:top w:val="none" w:sz="0" w:space="0" w:color="auto"/>
        <w:left w:val="none" w:sz="0" w:space="0" w:color="auto"/>
        <w:bottom w:val="none" w:sz="0" w:space="0" w:color="auto"/>
        <w:right w:val="none" w:sz="0" w:space="0" w:color="auto"/>
      </w:divBdr>
    </w:div>
    <w:div w:id="294913154">
      <w:bodyDiv w:val="1"/>
      <w:marLeft w:val="0"/>
      <w:marRight w:val="0"/>
      <w:marTop w:val="0"/>
      <w:marBottom w:val="0"/>
      <w:divBdr>
        <w:top w:val="none" w:sz="0" w:space="0" w:color="auto"/>
        <w:left w:val="none" w:sz="0" w:space="0" w:color="auto"/>
        <w:bottom w:val="none" w:sz="0" w:space="0" w:color="auto"/>
        <w:right w:val="none" w:sz="0" w:space="0" w:color="auto"/>
      </w:divBdr>
    </w:div>
    <w:div w:id="297565374">
      <w:bodyDiv w:val="1"/>
      <w:marLeft w:val="0"/>
      <w:marRight w:val="0"/>
      <w:marTop w:val="0"/>
      <w:marBottom w:val="0"/>
      <w:divBdr>
        <w:top w:val="none" w:sz="0" w:space="0" w:color="auto"/>
        <w:left w:val="none" w:sz="0" w:space="0" w:color="auto"/>
        <w:bottom w:val="none" w:sz="0" w:space="0" w:color="auto"/>
        <w:right w:val="none" w:sz="0" w:space="0" w:color="auto"/>
      </w:divBdr>
    </w:div>
    <w:div w:id="300186513">
      <w:bodyDiv w:val="1"/>
      <w:marLeft w:val="0"/>
      <w:marRight w:val="0"/>
      <w:marTop w:val="0"/>
      <w:marBottom w:val="0"/>
      <w:divBdr>
        <w:top w:val="none" w:sz="0" w:space="0" w:color="auto"/>
        <w:left w:val="none" w:sz="0" w:space="0" w:color="auto"/>
        <w:bottom w:val="none" w:sz="0" w:space="0" w:color="auto"/>
        <w:right w:val="none" w:sz="0" w:space="0" w:color="auto"/>
      </w:divBdr>
    </w:div>
    <w:div w:id="300579315">
      <w:bodyDiv w:val="1"/>
      <w:marLeft w:val="0"/>
      <w:marRight w:val="0"/>
      <w:marTop w:val="0"/>
      <w:marBottom w:val="0"/>
      <w:divBdr>
        <w:top w:val="none" w:sz="0" w:space="0" w:color="auto"/>
        <w:left w:val="none" w:sz="0" w:space="0" w:color="auto"/>
        <w:bottom w:val="none" w:sz="0" w:space="0" w:color="auto"/>
        <w:right w:val="none" w:sz="0" w:space="0" w:color="auto"/>
      </w:divBdr>
    </w:div>
    <w:div w:id="301614307">
      <w:bodyDiv w:val="1"/>
      <w:marLeft w:val="0"/>
      <w:marRight w:val="0"/>
      <w:marTop w:val="0"/>
      <w:marBottom w:val="0"/>
      <w:divBdr>
        <w:top w:val="none" w:sz="0" w:space="0" w:color="auto"/>
        <w:left w:val="none" w:sz="0" w:space="0" w:color="auto"/>
        <w:bottom w:val="none" w:sz="0" w:space="0" w:color="auto"/>
        <w:right w:val="none" w:sz="0" w:space="0" w:color="auto"/>
      </w:divBdr>
    </w:div>
    <w:div w:id="304360715">
      <w:bodyDiv w:val="1"/>
      <w:marLeft w:val="0"/>
      <w:marRight w:val="0"/>
      <w:marTop w:val="0"/>
      <w:marBottom w:val="0"/>
      <w:divBdr>
        <w:top w:val="none" w:sz="0" w:space="0" w:color="auto"/>
        <w:left w:val="none" w:sz="0" w:space="0" w:color="auto"/>
        <w:bottom w:val="none" w:sz="0" w:space="0" w:color="auto"/>
        <w:right w:val="none" w:sz="0" w:space="0" w:color="auto"/>
      </w:divBdr>
    </w:div>
    <w:div w:id="305866026">
      <w:bodyDiv w:val="1"/>
      <w:marLeft w:val="0"/>
      <w:marRight w:val="0"/>
      <w:marTop w:val="0"/>
      <w:marBottom w:val="0"/>
      <w:divBdr>
        <w:top w:val="none" w:sz="0" w:space="0" w:color="auto"/>
        <w:left w:val="none" w:sz="0" w:space="0" w:color="auto"/>
        <w:bottom w:val="none" w:sz="0" w:space="0" w:color="auto"/>
        <w:right w:val="none" w:sz="0" w:space="0" w:color="auto"/>
      </w:divBdr>
    </w:div>
    <w:div w:id="309092741">
      <w:bodyDiv w:val="1"/>
      <w:marLeft w:val="0"/>
      <w:marRight w:val="0"/>
      <w:marTop w:val="0"/>
      <w:marBottom w:val="0"/>
      <w:divBdr>
        <w:top w:val="none" w:sz="0" w:space="0" w:color="auto"/>
        <w:left w:val="none" w:sz="0" w:space="0" w:color="auto"/>
        <w:bottom w:val="none" w:sz="0" w:space="0" w:color="auto"/>
        <w:right w:val="none" w:sz="0" w:space="0" w:color="auto"/>
      </w:divBdr>
    </w:div>
    <w:div w:id="309293151">
      <w:bodyDiv w:val="1"/>
      <w:marLeft w:val="0"/>
      <w:marRight w:val="0"/>
      <w:marTop w:val="0"/>
      <w:marBottom w:val="0"/>
      <w:divBdr>
        <w:top w:val="none" w:sz="0" w:space="0" w:color="auto"/>
        <w:left w:val="none" w:sz="0" w:space="0" w:color="auto"/>
        <w:bottom w:val="none" w:sz="0" w:space="0" w:color="auto"/>
        <w:right w:val="none" w:sz="0" w:space="0" w:color="auto"/>
      </w:divBdr>
    </w:div>
    <w:div w:id="309943493">
      <w:bodyDiv w:val="1"/>
      <w:marLeft w:val="0"/>
      <w:marRight w:val="0"/>
      <w:marTop w:val="0"/>
      <w:marBottom w:val="0"/>
      <w:divBdr>
        <w:top w:val="none" w:sz="0" w:space="0" w:color="auto"/>
        <w:left w:val="none" w:sz="0" w:space="0" w:color="auto"/>
        <w:bottom w:val="none" w:sz="0" w:space="0" w:color="auto"/>
        <w:right w:val="none" w:sz="0" w:space="0" w:color="auto"/>
      </w:divBdr>
    </w:div>
    <w:div w:id="310063317">
      <w:bodyDiv w:val="1"/>
      <w:marLeft w:val="0"/>
      <w:marRight w:val="0"/>
      <w:marTop w:val="0"/>
      <w:marBottom w:val="0"/>
      <w:divBdr>
        <w:top w:val="none" w:sz="0" w:space="0" w:color="auto"/>
        <w:left w:val="none" w:sz="0" w:space="0" w:color="auto"/>
        <w:bottom w:val="none" w:sz="0" w:space="0" w:color="auto"/>
        <w:right w:val="none" w:sz="0" w:space="0" w:color="auto"/>
      </w:divBdr>
    </w:div>
    <w:div w:id="310984615">
      <w:bodyDiv w:val="1"/>
      <w:marLeft w:val="0"/>
      <w:marRight w:val="0"/>
      <w:marTop w:val="0"/>
      <w:marBottom w:val="0"/>
      <w:divBdr>
        <w:top w:val="none" w:sz="0" w:space="0" w:color="auto"/>
        <w:left w:val="none" w:sz="0" w:space="0" w:color="auto"/>
        <w:bottom w:val="none" w:sz="0" w:space="0" w:color="auto"/>
        <w:right w:val="none" w:sz="0" w:space="0" w:color="auto"/>
      </w:divBdr>
    </w:div>
    <w:div w:id="312217863">
      <w:bodyDiv w:val="1"/>
      <w:marLeft w:val="0"/>
      <w:marRight w:val="0"/>
      <w:marTop w:val="0"/>
      <w:marBottom w:val="0"/>
      <w:divBdr>
        <w:top w:val="none" w:sz="0" w:space="0" w:color="auto"/>
        <w:left w:val="none" w:sz="0" w:space="0" w:color="auto"/>
        <w:bottom w:val="none" w:sz="0" w:space="0" w:color="auto"/>
        <w:right w:val="none" w:sz="0" w:space="0" w:color="auto"/>
      </w:divBdr>
    </w:div>
    <w:div w:id="312879423">
      <w:bodyDiv w:val="1"/>
      <w:marLeft w:val="0"/>
      <w:marRight w:val="0"/>
      <w:marTop w:val="0"/>
      <w:marBottom w:val="0"/>
      <w:divBdr>
        <w:top w:val="none" w:sz="0" w:space="0" w:color="auto"/>
        <w:left w:val="none" w:sz="0" w:space="0" w:color="auto"/>
        <w:bottom w:val="none" w:sz="0" w:space="0" w:color="auto"/>
        <w:right w:val="none" w:sz="0" w:space="0" w:color="auto"/>
      </w:divBdr>
    </w:div>
    <w:div w:id="313610355">
      <w:bodyDiv w:val="1"/>
      <w:marLeft w:val="0"/>
      <w:marRight w:val="0"/>
      <w:marTop w:val="0"/>
      <w:marBottom w:val="0"/>
      <w:divBdr>
        <w:top w:val="none" w:sz="0" w:space="0" w:color="auto"/>
        <w:left w:val="none" w:sz="0" w:space="0" w:color="auto"/>
        <w:bottom w:val="none" w:sz="0" w:space="0" w:color="auto"/>
        <w:right w:val="none" w:sz="0" w:space="0" w:color="auto"/>
      </w:divBdr>
    </w:div>
    <w:div w:id="315186522">
      <w:bodyDiv w:val="1"/>
      <w:marLeft w:val="0"/>
      <w:marRight w:val="0"/>
      <w:marTop w:val="0"/>
      <w:marBottom w:val="0"/>
      <w:divBdr>
        <w:top w:val="none" w:sz="0" w:space="0" w:color="auto"/>
        <w:left w:val="none" w:sz="0" w:space="0" w:color="auto"/>
        <w:bottom w:val="none" w:sz="0" w:space="0" w:color="auto"/>
        <w:right w:val="none" w:sz="0" w:space="0" w:color="auto"/>
      </w:divBdr>
    </w:div>
    <w:div w:id="317267405">
      <w:bodyDiv w:val="1"/>
      <w:marLeft w:val="0"/>
      <w:marRight w:val="0"/>
      <w:marTop w:val="0"/>
      <w:marBottom w:val="0"/>
      <w:divBdr>
        <w:top w:val="none" w:sz="0" w:space="0" w:color="auto"/>
        <w:left w:val="none" w:sz="0" w:space="0" w:color="auto"/>
        <w:bottom w:val="none" w:sz="0" w:space="0" w:color="auto"/>
        <w:right w:val="none" w:sz="0" w:space="0" w:color="auto"/>
      </w:divBdr>
    </w:div>
    <w:div w:id="317274817">
      <w:bodyDiv w:val="1"/>
      <w:marLeft w:val="0"/>
      <w:marRight w:val="0"/>
      <w:marTop w:val="0"/>
      <w:marBottom w:val="0"/>
      <w:divBdr>
        <w:top w:val="none" w:sz="0" w:space="0" w:color="auto"/>
        <w:left w:val="none" w:sz="0" w:space="0" w:color="auto"/>
        <w:bottom w:val="none" w:sz="0" w:space="0" w:color="auto"/>
        <w:right w:val="none" w:sz="0" w:space="0" w:color="auto"/>
      </w:divBdr>
    </w:div>
    <w:div w:id="319233772">
      <w:bodyDiv w:val="1"/>
      <w:marLeft w:val="0"/>
      <w:marRight w:val="0"/>
      <w:marTop w:val="0"/>
      <w:marBottom w:val="0"/>
      <w:divBdr>
        <w:top w:val="none" w:sz="0" w:space="0" w:color="auto"/>
        <w:left w:val="none" w:sz="0" w:space="0" w:color="auto"/>
        <w:bottom w:val="none" w:sz="0" w:space="0" w:color="auto"/>
        <w:right w:val="none" w:sz="0" w:space="0" w:color="auto"/>
      </w:divBdr>
    </w:div>
    <w:div w:id="319698299">
      <w:bodyDiv w:val="1"/>
      <w:marLeft w:val="0"/>
      <w:marRight w:val="0"/>
      <w:marTop w:val="0"/>
      <w:marBottom w:val="0"/>
      <w:divBdr>
        <w:top w:val="none" w:sz="0" w:space="0" w:color="auto"/>
        <w:left w:val="none" w:sz="0" w:space="0" w:color="auto"/>
        <w:bottom w:val="none" w:sz="0" w:space="0" w:color="auto"/>
        <w:right w:val="none" w:sz="0" w:space="0" w:color="auto"/>
      </w:divBdr>
    </w:div>
    <w:div w:id="320425206">
      <w:bodyDiv w:val="1"/>
      <w:marLeft w:val="0"/>
      <w:marRight w:val="0"/>
      <w:marTop w:val="0"/>
      <w:marBottom w:val="0"/>
      <w:divBdr>
        <w:top w:val="none" w:sz="0" w:space="0" w:color="auto"/>
        <w:left w:val="none" w:sz="0" w:space="0" w:color="auto"/>
        <w:bottom w:val="none" w:sz="0" w:space="0" w:color="auto"/>
        <w:right w:val="none" w:sz="0" w:space="0" w:color="auto"/>
      </w:divBdr>
    </w:div>
    <w:div w:id="321010354">
      <w:bodyDiv w:val="1"/>
      <w:marLeft w:val="0"/>
      <w:marRight w:val="0"/>
      <w:marTop w:val="0"/>
      <w:marBottom w:val="0"/>
      <w:divBdr>
        <w:top w:val="none" w:sz="0" w:space="0" w:color="auto"/>
        <w:left w:val="none" w:sz="0" w:space="0" w:color="auto"/>
        <w:bottom w:val="none" w:sz="0" w:space="0" w:color="auto"/>
        <w:right w:val="none" w:sz="0" w:space="0" w:color="auto"/>
      </w:divBdr>
    </w:div>
    <w:div w:id="322702246">
      <w:bodyDiv w:val="1"/>
      <w:marLeft w:val="0"/>
      <w:marRight w:val="0"/>
      <w:marTop w:val="0"/>
      <w:marBottom w:val="0"/>
      <w:divBdr>
        <w:top w:val="none" w:sz="0" w:space="0" w:color="auto"/>
        <w:left w:val="none" w:sz="0" w:space="0" w:color="auto"/>
        <w:bottom w:val="none" w:sz="0" w:space="0" w:color="auto"/>
        <w:right w:val="none" w:sz="0" w:space="0" w:color="auto"/>
      </w:divBdr>
    </w:div>
    <w:div w:id="323321553">
      <w:bodyDiv w:val="1"/>
      <w:marLeft w:val="0"/>
      <w:marRight w:val="0"/>
      <w:marTop w:val="0"/>
      <w:marBottom w:val="0"/>
      <w:divBdr>
        <w:top w:val="none" w:sz="0" w:space="0" w:color="auto"/>
        <w:left w:val="none" w:sz="0" w:space="0" w:color="auto"/>
        <w:bottom w:val="none" w:sz="0" w:space="0" w:color="auto"/>
        <w:right w:val="none" w:sz="0" w:space="0" w:color="auto"/>
      </w:divBdr>
    </w:div>
    <w:div w:id="324168966">
      <w:bodyDiv w:val="1"/>
      <w:marLeft w:val="0"/>
      <w:marRight w:val="0"/>
      <w:marTop w:val="0"/>
      <w:marBottom w:val="0"/>
      <w:divBdr>
        <w:top w:val="none" w:sz="0" w:space="0" w:color="auto"/>
        <w:left w:val="none" w:sz="0" w:space="0" w:color="auto"/>
        <w:bottom w:val="none" w:sz="0" w:space="0" w:color="auto"/>
        <w:right w:val="none" w:sz="0" w:space="0" w:color="auto"/>
      </w:divBdr>
    </w:div>
    <w:div w:id="324742514">
      <w:bodyDiv w:val="1"/>
      <w:marLeft w:val="0"/>
      <w:marRight w:val="0"/>
      <w:marTop w:val="0"/>
      <w:marBottom w:val="0"/>
      <w:divBdr>
        <w:top w:val="none" w:sz="0" w:space="0" w:color="auto"/>
        <w:left w:val="none" w:sz="0" w:space="0" w:color="auto"/>
        <w:bottom w:val="none" w:sz="0" w:space="0" w:color="auto"/>
        <w:right w:val="none" w:sz="0" w:space="0" w:color="auto"/>
      </w:divBdr>
    </w:div>
    <w:div w:id="325208213">
      <w:bodyDiv w:val="1"/>
      <w:marLeft w:val="0"/>
      <w:marRight w:val="0"/>
      <w:marTop w:val="0"/>
      <w:marBottom w:val="0"/>
      <w:divBdr>
        <w:top w:val="none" w:sz="0" w:space="0" w:color="auto"/>
        <w:left w:val="none" w:sz="0" w:space="0" w:color="auto"/>
        <w:bottom w:val="none" w:sz="0" w:space="0" w:color="auto"/>
        <w:right w:val="none" w:sz="0" w:space="0" w:color="auto"/>
      </w:divBdr>
    </w:div>
    <w:div w:id="326251056">
      <w:bodyDiv w:val="1"/>
      <w:marLeft w:val="0"/>
      <w:marRight w:val="0"/>
      <w:marTop w:val="0"/>
      <w:marBottom w:val="0"/>
      <w:divBdr>
        <w:top w:val="none" w:sz="0" w:space="0" w:color="auto"/>
        <w:left w:val="none" w:sz="0" w:space="0" w:color="auto"/>
        <w:bottom w:val="none" w:sz="0" w:space="0" w:color="auto"/>
        <w:right w:val="none" w:sz="0" w:space="0" w:color="auto"/>
      </w:divBdr>
    </w:div>
    <w:div w:id="326592595">
      <w:bodyDiv w:val="1"/>
      <w:marLeft w:val="0"/>
      <w:marRight w:val="0"/>
      <w:marTop w:val="0"/>
      <w:marBottom w:val="0"/>
      <w:divBdr>
        <w:top w:val="none" w:sz="0" w:space="0" w:color="auto"/>
        <w:left w:val="none" w:sz="0" w:space="0" w:color="auto"/>
        <w:bottom w:val="none" w:sz="0" w:space="0" w:color="auto"/>
        <w:right w:val="none" w:sz="0" w:space="0" w:color="auto"/>
      </w:divBdr>
    </w:div>
    <w:div w:id="327248445">
      <w:bodyDiv w:val="1"/>
      <w:marLeft w:val="0"/>
      <w:marRight w:val="0"/>
      <w:marTop w:val="0"/>
      <w:marBottom w:val="0"/>
      <w:divBdr>
        <w:top w:val="none" w:sz="0" w:space="0" w:color="auto"/>
        <w:left w:val="none" w:sz="0" w:space="0" w:color="auto"/>
        <w:bottom w:val="none" w:sz="0" w:space="0" w:color="auto"/>
        <w:right w:val="none" w:sz="0" w:space="0" w:color="auto"/>
      </w:divBdr>
    </w:div>
    <w:div w:id="331300465">
      <w:bodyDiv w:val="1"/>
      <w:marLeft w:val="0"/>
      <w:marRight w:val="0"/>
      <w:marTop w:val="0"/>
      <w:marBottom w:val="0"/>
      <w:divBdr>
        <w:top w:val="none" w:sz="0" w:space="0" w:color="auto"/>
        <w:left w:val="none" w:sz="0" w:space="0" w:color="auto"/>
        <w:bottom w:val="none" w:sz="0" w:space="0" w:color="auto"/>
        <w:right w:val="none" w:sz="0" w:space="0" w:color="auto"/>
      </w:divBdr>
    </w:div>
    <w:div w:id="332152531">
      <w:bodyDiv w:val="1"/>
      <w:marLeft w:val="0"/>
      <w:marRight w:val="0"/>
      <w:marTop w:val="0"/>
      <w:marBottom w:val="0"/>
      <w:divBdr>
        <w:top w:val="none" w:sz="0" w:space="0" w:color="auto"/>
        <w:left w:val="none" w:sz="0" w:space="0" w:color="auto"/>
        <w:bottom w:val="none" w:sz="0" w:space="0" w:color="auto"/>
        <w:right w:val="none" w:sz="0" w:space="0" w:color="auto"/>
      </w:divBdr>
    </w:div>
    <w:div w:id="332798565">
      <w:bodyDiv w:val="1"/>
      <w:marLeft w:val="0"/>
      <w:marRight w:val="0"/>
      <w:marTop w:val="0"/>
      <w:marBottom w:val="0"/>
      <w:divBdr>
        <w:top w:val="none" w:sz="0" w:space="0" w:color="auto"/>
        <w:left w:val="none" w:sz="0" w:space="0" w:color="auto"/>
        <w:bottom w:val="none" w:sz="0" w:space="0" w:color="auto"/>
        <w:right w:val="none" w:sz="0" w:space="0" w:color="auto"/>
      </w:divBdr>
    </w:div>
    <w:div w:id="333991934">
      <w:bodyDiv w:val="1"/>
      <w:marLeft w:val="0"/>
      <w:marRight w:val="0"/>
      <w:marTop w:val="0"/>
      <w:marBottom w:val="0"/>
      <w:divBdr>
        <w:top w:val="none" w:sz="0" w:space="0" w:color="auto"/>
        <w:left w:val="none" w:sz="0" w:space="0" w:color="auto"/>
        <w:bottom w:val="none" w:sz="0" w:space="0" w:color="auto"/>
        <w:right w:val="none" w:sz="0" w:space="0" w:color="auto"/>
      </w:divBdr>
    </w:div>
    <w:div w:id="33411014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5115342">
      <w:bodyDiv w:val="1"/>
      <w:marLeft w:val="0"/>
      <w:marRight w:val="0"/>
      <w:marTop w:val="0"/>
      <w:marBottom w:val="0"/>
      <w:divBdr>
        <w:top w:val="none" w:sz="0" w:space="0" w:color="auto"/>
        <w:left w:val="none" w:sz="0" w:space="0" w:color="auto"/>
        <w:bottom w:val="none" w:sz="0" w:space="0" w:color="auto"/>
        <w:right w:val="none" w:sz="0" w:space="0" w:color="auto"/>
      </w:divBdr>
    </w:div>
    <w:div w:id="335157979">
      <w:bodyDiv w:val="1"/>
      <w:marLeft w:val="0"/>
      <w:marRight w:val="0"/>
      <w:marTop w:val="0"/>
      <w:marBottom w:val="0"/>
      <w:divBdr>
        <w:top w:val="none" w:sz="0" w:space="0" w:color="auto"/>
        <w:left w:val="none" w:sz="0" w:space="0" w:color="auto"/>
        <w:bottom w:val="none" w:sz="0" w:space="0" w:color="auto"/>
        <w:right w:val="none" w:sz="0" w:space="0" w:color="auto"/>
      </w:divBdr>
    </w:div>
    <w:div w:id="337318927">
      <w:bodyDiv w:val="1"/>
      <w:marLeft w:val="0"/>
      <w:marRight w:val="0"/>
      <w:marTop w:val="0"/>
      <w:marBottom w:val="0"/>
      <w:divBdr>
        <w:top w:val="none" w:sz="0" w:space="0" w:color="auto"/>
        <w:left w:val="none" w:sz="0" w:space="0" w:color="auto"/>
        <w:bottom w:val="none" w:sz="0" w:space="0" w:color="auto"/>
        <w:right w:val="none" w:sz="0" w:space="0" w:color="auto"/>
      </w:divBdr>
    </w:div>
    <w:div w:id="339746708">
      <w:bodyDiv w:val="1"/>
      <w:marLeft w:val="0"/>
      <w:marRight w:val="0"/>
      <w:marTop w:val="0"/>
      <w:marBottom w:val="0"/>
      <w:divBdr>
        <w:top w:val="none" w:sz="0" w:space="0" w:color="auto"/>
        <w:left w:val="none" w:sz="0" w:space="0" w:color="auto"/>
        <w:bottom w:val="none" w:sz="0" w:space="0" w:color="auto"/>
        <w:right w:val="none" w:sz="0" w:space="0" w:color="auto"/>
      </w:divBdr>
    </w:div>
    <w:div w:id="341247701">
      <w:bodyDiv w:val="1"/>
      <w:marLeft w:val="0"/>
      <w:marRight w:val="0"/>
      <w:marTop w:val="0"/>
      <w:marBottom w:val="0"/>
      <w:divBdr>
        <w:top w:val="none" w:sz="0" w:space="0" w:color="auto"/>
        <w:left w:val="none" w:sz="0" w:space="0" w:color="auto"/>
        <w:bottom w:val="none" w:sz="0" w:space="0" w:color="auto"/>
        <w:right w:val="none" w:sz="0" w:space="0" w:color="auto"/>
      </w:divBdr>
    </w:div>
    <w:div w:id="341322648">
      <w:bodyDiv w:val="1"/>
      <w:marLeft w:val="0"/>
      <w:marRight w:val="0"/>
      <w:marTop w:val="0"/>
      <w:marBottom w:val="0"/>
      <w:divBdr>
        <w:top w:val="none" w:sz="0" w:space="0" w:color="auto"/>
        <w:left w:val="none" w:sz="0" w:space="0" w:color="auto"/>
        <w:bottom w:val="none" w:sz="0" w:space="0" w:color="auto"/>
        <w:right w:val="none" w:sz="0" w:space="0" w:color="auto"/>
      </w:divBdr>
    </w:div>
    <w:div w:id="342517341">
      <w:bodyDiv w:val="1"/>
      <w:marLeft w:val="0"/>
      <w:marRight w:val="0"/>
      <w:marTop w:val="0"/>
      <w:marBottom w:val="0"/>
      <w:divBdr>
        <w:top w:val="none" w:sz="0" w:space="0" w:color="auto"/>
        <w:left w:val="none" w:sz="0" w:space="0" w:color="auto"/>
        <w:bottom w:val="none" w:sz="0" w:space="0" w:color="auto"/>
        <w:right w:val="none" w:sz="0" w:space="0" w:color="auto"/>
      </w:divBdr>
    </w:div>
    <w:div w:id="343174288">
      <w:bodyDiv w:val="1"/>
      <w:marLeft w:val="0"/>
      <w:marRight w:val="0"/>
      <w:marTop w:val="0"/>
      <w:marBottom w:val="0"/>
      <w:divBdr>
        <w:top w:val="none" w:sz="0" w:space="0" w:color="auto"/>
        <w:left w:val="none" w:sz="0" w:space="0" w:color="auto"/>
        <w:bottom w:val="none" w:sz="0" w:space="0" w:color="auto"/>
        <w:right w:val="none" w:sz="0" w:space="0" w:color="auto"/>
      </w:divBdr>
    </w:div>
    <w:div w:id="343244412">
      <w:bodyDiv w:val="1"/>
      <w:marLeft w:val="0"/>
      <w:marRight w:val="0"/>
      <w:marTop w:val="0"/>
      <w:marBottom w:val="0"/>
      <w:divBdr>
        <w:top w:val="none" w:sz="0" w:space="0" w:color="auto"/>
        <w:left w:val="none" w:sz="0" w:space="0" w:color="auto"/>
        <w:bottom w:val="none" w:sz="0" w:space="0" w:color="auto"/>
        <w:right w:val="none" w:sz="0" w:space="0" w:color="auto"/>
      </w:divBdr>
    </w:div>
    <w:div w:id="343633756">
      <w:bodyDiv w:val="1"/>
      <w:marLeft w:val="0"/>
      <w:marRight w:val="0"/>
      <w:marTop w:val="0"/>
      <w:marBottom w:val="0"/>
      <w:divBdr>
        <w:top w:val="none" w:sz="0" w:space="0" w:color="auto"/>
        <w:left w:val="none" w:sz="0" w:space="0" w:color="auto"/>
        <w:bottom w:val="none" w:sz="0" w:space="0" w:color="auto"/>
        <w:right w:val="none" w:sz="0" w:space="0" w:color="auto"/>
      </w:divBdr>
    </w:div>
    <w:div w:id="343947484">
      <w:bodyDiv w:val="1"/>
      <w:marLeft w:val="0"/>
      <w:marRight w:val="0"/>
      <w:marTop w:val="0"/>
      <w:marBottom w:val="0"/>
      <w:divBdr>
        <w:top w:val="none" w:sz="0" w:space="0" w:color="auto"/>
        <w:left w:val="none" w:sz="0" w:space="0" w:color="auto"/>
        <w:bottom w:val="none" w:sz="0" w:space="0" w:color="auto"/>
        <w:right w:val="none" w:sz="0" w:space="0" w:color="auto"/>
      </w:divBdr>
    </w:div>
    <w:div w:id="344357996">
      <w:bodyDiv w:val="1"/>
      <w:marLeft w:val="0"/>
      <w:marRight w:val="0"/>
      <w:marTop w:val="0"/>
      <w:marBottom w:val="0"/>
      <w:divBdr>
        <w:top w:val="none" w:sz="0" w:space="0" w:color="auto"/>
        <w:left w:val="none" w:sz="0" w:space="0" w:color="auto"/>
        <w:bottom w:val="none" w:sz="0" w:space="0" w:color="auto"/>
        <w:right w:val="none" w:sz="0" w:space="0" w:color="auto"/>
      </w:divBdr>
    </w:div>
    <w:div w:id="344478284">
      <w:bodyDiv w:val="1"/>
      <w:marLeft w:val="0"/>
      <w:marRight w:val="0"/>
      <w:marTop w:val="0"/>
      <w:marBottom w:val="0"/>
      <w:divBdr>
        <w:top w:val="none" w:sz="0" w:space="0" w:color="auto"/>
        <w:left w:val="none" w:sz="0" w:space="0" w:color="auto"/>
        <w:bottom w:val="none" w:sz="0" w:space="0" w:color="auto"/>
        <w:right w:val="none" w:sz="0" w:space="0" w:color="auto"/>
      </w:divBdr>
    </w:div>
    <w:div w:id="347682328">
      <w:bodyDiv w:val="1"/>
      <w:marLeft w:val="0"/>
      <w:marRight w:val="0"/>
      <w:marTop w:val="0"/>
      <w:marBottom w:val="0"/>
      <w:divBdr>
        <w:top w:val="none" w:sz="0" w:space="0" w:color="auto"/>
        <w:left w:val="none" w:sz="0" w:space="0" w:color="auto"/>
        <w:bottom w:val="none" w:sz="0" w:space="0" w:color="auto"/>
        <w:right w:val="none" w:sz="0" w:space="0" w:color="auto"/>
      </w:divBdr>
    </w:div>
    <w:div w:id="348340344">
      <w:bodyDiv w:val="1"/>
      <w:marLeft w:val="0"/>
      <w:marRight w:val="0"/>
      <w:marTop w:val="0"/>
      <w:marBottom w:val="0"/>
      <w:divBdr>
        <w:top w:val="none" w:sz="0" w:space="0" w:color="auto"/>
        <w:left w:val="none" w:sz="0" w:space="0" w:color="auto"/>
        <w:bottom w:val="none" w:sz="0" w:space="0" w:color="auto"/>
        <w:right w:val="none" w:sz="0" w:space="0" w:color="auto"/>
      </w:divBdr>
    </w:div>
    <w:div w:id="348991452">
      <w:bodyDiv w:val="1"/>
      <w:marLeft w:val="0"/>
      <w:marRight w:val="0"/>
      <w:marTop w:val="0"/>
      <w:marBottom w:val="0"/>
      <w:divBdr>
        <w:top w:val="none" w:sz="0" w:space="0" w:color="auto"/>
        <w:left w:val="none" w:sz="0" w:space="0" w:color="auto"/>
        <w:bottom w:val="none" w:sz="0" w:space="0" w:color="auto"/>
        <w:right w:val="none" w:sz="0" w:space="0" w:color="auto"/>
      </w:divBdr>
    </w:div>
    <w:div w:id="349331840">
      <w:bodyDiv w:val="1"/>
      <w:marLeft w:val="0"/>
      <w:marRight w:val="0"/>
      <w:marTop w:val="0"/>
      <w:marBottom w:val="0"/>
      <w:divBdr>
        <w:top w:val="none" w:sz="0" w:space="0" w:color="auto"/>
        <w:left w:val="none" w:sz="0" w:space="0" w:color="auto"/>
        <w:bottom w:val="none" w:sz="0" w:space="0" w:color="auto"/>
        <w:right w:val="none" w:sz="0" w:space="0" w:color="auto"/>
      </w:divBdr>
    </w:div>
    <w:div w:id="350299857">
      <w:bodyDiv w:val="1"/>
      <w:marLeft w:val="0"/>
      <w:marRight w:val="0"/>
      <w:marTop w:val="0"/>
      <w:marBottom w:val="0"/>
      <w:divBdr>
        <w:top w:val="none" w:sz="0" w:space="0" w:color="auto"/>
        <w:left w:val="none" w:sz="0" w:space="0" w:color="auto"/>
        <w:bottom w:val="none" w:sz="0" w:space="0" w:color="auto"/>
        <w:right w:val="none" w:sz="0" w:space="0" w:color="auto"/>
      </w:divBdr>
    </w:div>
    <w:div w:id="351762811">
      <w:bodyDiv w:val="1"/>
      <w:marLeft w:val="0"/>
      <w:marRight w:val="0"/>
      <w:marTop w:val="0"/>
      <w:marBottom w:val="0"/>
      <w:divBdr>
        <w:top w:val="none" w:sz="0" w:space="0" w:color="auto"/>
        <w:left w:val="none" w:sz="0" w:space="0" w:color="auto"/>
        <w:bottom w:val="none" w:sz="0" w:space="0" w:color="auto"/>
        <w:right w:val="none" w:sz="0" w:space="0" w:color="auto"/>
      </w:divBdr>
    </w:div>
    <w:div w:id="351999613">
      <w:bodyDiv w:val="1"/>
      <w:marLeft w:val="0"/>
      <w:marRight w:val="0"/>
      <w:marTop w:val="0"/>
      <w:marBottom w:val="0"/>
      <w:divBdr>
        <w:top w:val="none" w:sz="0" w:space="0" w:color="auto"/>
        <w:left w:val="none" w:sz="0" w:space="0" w:color="auto"/>
        <w:bottom w:val="none" w:sz="0" w:space="0" w:color="auto"/>
        <w:right w:val="none" w:sz="0" w:space="0" w:color="auto"/>
      </w:divBdr>
    </w:div>
    <w:div w:id="353264711">
      <w:bodyDiv w:val="1"/>
      <w:marLeft w:val="0"/>
      <w:marRight w:val="0"/>
      <w:marTop w:val="0"/>
      <w:marBottom w:val="0"/>
      <w:divBdr>
        <w:top w:val="none" w:sz="0" w:space="0" w:color="auto"/>
        <w:left w:val="none" w:sz="0" w:space="0" w:color="auto"/>
        <w:bottom w:val="none" w:sz="0" w:space="0" w:color="auto"/>
        <w:right w:val="none" w:sz="0" w:space="0" w:color="auto"/>
      </w:divBdr>
    </w:div>
    <w:div w:id="353265824">
      <w:bodyDiv w:val="1"/>
      <w:marLeft w:val="0"/>
      <w:marRight w:val="0"/>
      <w:marTop w:val="0"/>
      <w:marBottom w:val="0"/>
      <w:divBdr>
        <w:top w:val="none" w:sz="0" w:space="0" w:color="auto"/>
        <w:left w:val="none" w:sz="0" w:space="0" w:color="auto"/>
        <w:bottom w:val="none" w:sz="0" w:space="0" w:color="auto"/>
        <w:right w:val="none" w:sz="0" w:space="0" w:color="auto"/>
      </w:divBdr>
    </w:div>
    <w:div w:id="356394351">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7394406">
      <w:bodyDiv w:val="1"/>
      <w:marLeft w:val="0"/>
      <w:marRight w:val="0"/>
      <w:marTop w:val="0"/>
      <w:marBottom w:val="0"/>
      <w:divBdr>
        <w:top w:val="none" w:sz="0" w:space="0" w:color="auto"/>
        <w:left w:val="none" w:sz="0" w:space="0" w:color="auto"/>
        <w:bottom w:val="none" w:sz="0" w:space="0" w:color="auto"/>
        <w:right w:val="none" w:sz="0" w:space="0" w:color="auto"/>
      </w:divBdr>
    </w:div>
    <w:div w:id="360857742">
      <w:bodyDiv w:val="1"/>
      <w:marLeft w:val="0"/>
      <w:marRight w:val="0"/>
      <w:marTop w:val="0"/>
      <w:marBottom w:val="0"/>
      <w:divBdr>
        <w:top w:val="none" w:sz="0" w:space="0" w:color="auto"/>
        <w:left w:val="none" w:sz="0" w:space="0" w:color="auto"/>
        <w:bottom w:val="none" w:sz="0" w:space="0" w:color="auto"/>
        <w:right w:val="none" w:sz="0" w:space="0" w:color="auto"/>
      </w:divBdr>
    </w:div>
    <w:div w:id="361594864">
      <w:bodyDiv w:val="1"/>
      <w:marLeft w:val="0"/>
      <w:marRight w:val="0"/>
      <w:marTop w:val="0"/>
      <w:marBottom w:val="0"/>
      <w:divBdr>
        <w:top w:val="none" w:sz="0" w:space="0" w:color="auto"/>
        <w:left w:val="none" w:sz="0" w:space="0" w:color="auto"/>
        <w:bottom w:val="none" w:sz="0" w:space="0" w:color="auto"/>
        <w:right w:val="none" w:sz="0" w:space="0" w:color="auto"/>
      </w:divBdr>
    </w:div>
    <w:div w:id="361977834">
      <w:bodyDiv w:val="1"/>
      <w:marLeft w:val="0"/>
      <w:marRight w:val="0"/>
      <w:marTop w:val="0"/>
      <w:marBottom w:val="0"/>
      <w:divBdr>
        <w:top w:val="none" w:sz="0" w:space="0" w:color="auto"/>
        <w:left w:val="none" w:sz="0" w:space="0" w:color="auto"/>
        <w:bottom w:val="none" w:sz="0" w:space="0" w:color="auto"/>
        <w:right w:val="none" w:sz="0" w:space="0" w:color="auto"/>
      </w:divBdr>
    </w:div>
    <w:div w:id="364911596">
      <w:bodyDiv w:val="1"/>
      <w:marLeft w:val="0"/>
      <w:marRight w:val="0"/>
      <w:marTop w:val="0"/>
      <w:marBottom w:val="0"/>
      <w:divBdr>
        <w:top w:val="none" w:sz="0" w:space="0" w:color="auto"/>
        <w:left w:val="none" w:sz="0" w:space="0" w:color="auto"/>
        <w:bottom w:val="none" w:sz="0" w:space="0" w:color="auto"/>
        <w:right w:val="none" w:sz="0" w:space="0" w:color="auto"/>
      </w:divBdr>
    </w:div>
    <w:div w:id="365178635">
      <w:bodyDiv w:val="1"/>
      <w:marLeft w:val="0"/>
      <w:marRight w:val="0"/>
      <w:marTop w:val="0"/>
      <w:marBottom w:val="0"/>
      <w:divBdr>
        <w:top w:val="none" w:sz="0" w:space="0" w:color="auto"/>
        <w:left w:val="none" w:sz="0" w:space="0" w:color="auto"/>
        <w:bottom w:val="none" w:sz="0" w:space="0" w:color="auto"/>
        <w:right w:val="none" w:sz="0" w:space="0" w:color="auto"/>
      </w:divBdr>
    </w:div>
    <w:div w:id="365639872">
      <w:bodyDiv w:val="1"/>
      <w:marLeft w:val="0"/>
      <w:marRight w:val="0"/>
      <w:marTop w:val="0"/>
      <w:marBottom w:val="0"/>
      <w:divBdr>
        <w:top w:val="none" w:sz="0" w:space="0" w:color="auto"/>
        <w:left w:val="none" w:sz="0" w:space="0" w:color="auto"/>
        <w:bottom w:val="none" w:sz="0" w:space="0" w:color="auto"/>
        <w:right w:val="none" w:sz="0" w:space="0" w:color="auto"/>
      </w:divBdr>
    </w:div>
    <w:div w:id="365913633">
      <w:bodyDiv w:val="1"/>
      <w:marLeft w:val="0"/>
      <w:marRight w:val="0"/>
      <w:marTop w:val="0"/>
      <w:marBottom w:val="0"/>
      <w:divBdr>
        <w:top w:val="none" w:sz="0" w:space="0" w:color="auto"/>
        <w:left w:val="none" w:sz="0" w:space="0" w:color="auto"/>
        <w:bottom w:val="none" w:sz="0" w:space="0" w:color="auto"/>
        <w:right w:val="none" w:sz="0" w:space="0" w:color="auto"/>
      </w:divBdr>
    </w:div>
    <w:div w:id="366218927">
      <w:bodyDiv w:val="1"/>
      <w:marLeft w:val="0"/>
      <w:marRight w:val="0"/>
      <w:marTop w:val="0"/>
      <w:marBottom w:val="0"/>
      <w:divBdr>
        <w:top w:val="none" w:sz="0" w:space="0" w:color="auto"/>
        <w:left w:val="none" w:sz="0" w:space="0" w:color="auto"/>
        <w:bottom w:val="none" w:sz="0" w:space="0" w:color="auto"/>
        <w:right w:val="none" w:sz="0" w:space="0" w:color="auto"/>
      </w:divBdr>
    </w:div>
    <w:div w:id="366762265">
      <w:bodyDiv w:val="1"/>
      <w:marLeft w:val="0"/>
      <w:marRight w:val="0"/>
      <w:marTop w:val="0"/>
      <w:marBottom w:val="0"/>
      <w:divBdr>
        <w:top w:val="none" w:sz="0" w:space="0" w:color="auto"/>
        <w:left w:val="none" w:sz="0" w:space="0" w:color="auto"/>
        <w:bottom w:val="none" w:sz="0" w:space="0" w:color="auto"/>
        <w:right w:val="none" w:sz="0" w:space="0" w:color="auto"/>
      </w:divBdr>
    </w:div>
    <w:div w:id="366879350">
      <w:bodyDiv w:val="1"/>
      <w:marLeft w:val="0"/>
      <w:marRight w:val="0"/>
      <w:marTop w:val="0"/>
      <w:marBottom w:val="0"/>
      <w:divBdr>
        <w:top w:val="none" w:sz="0" w:space="0" w:color="auto"/>
        <w:left w:val="none" w:sz="0" w:space="0" w:color="auto"/>
        <w:bottom w:val="none" w:sz="0" w:space="0" w:color="auto"/>
        <w:right w:val="none" w:sz="0" w:space="0" w:color="auto"/>
      </w:divBdr>
    </w:div>
    <w:div w:id="367099867">
      <w:bodyDiv w:val="1"/>
      <w:marLeft w:val="0"/>
      <w:marRight w:val="0"/>
      <w:marTop w:val="0"/>
      <w:marBottom w:val="0"/>
      <w:divBdr>
        <w:top w:val="none" w:sz="0" w:space="0" w:color="auto"/>
        <w:left w:val="none" w:sz="0" w:space="0" w:color="auto"/>
        <w:bottom w:val="none" w:sz="0" w:space="0" w:color="auto"/>
        <w:right w:val="none" w:sz="0" w:space="0" w:color="auto"/>
      </w:divBdr>
    </w:div>
    <w:div w:id="367878993">
      <w:bodyDiv w:val="1"/>
      <w:marLeft w:val="0"/>
      <w:marRight w:val="0"/>
      <w:marTop w:val="0"/>
      <w:marBottom w:val="0"/>
      <w:divBdr>
        <w:top w:val="none" w:sz="0" w:space="0" w:color="auto"/>
        <w:left w:val="none" w:sz="0" w:space="0" w:color="auto"/>
        <w:bottom w:val="none" w:sz="0" w:space="0" w:color="auto"/>
        <w:right w:val="none" w:sz="0" w:space="0" w:color="auto"/>
      </w:divBdr>
    </w:div>
    <w:div w:id="369184072">
      <w:bodyDiv w:val="1"/>
      <w:marLeft w:val="0"/>
      <w:marRight w:val="0"/>
      <w:marTop w:val="0"/>
      <w:marBottom w:val="0"/>
      <w:divBdr>
        <w:top w:val="none" w:sz="0" w:space="0" w:color="auto"/>
        <w:left w:val="none" w:sz="0" w:space="0" w:color="auto"/>
        <w:bottom w:val="none" w:sz="0" w:space="0" w:color="auto"/>
        <w:right w:val="none" w:sz="0" w:space="0" w:color="auto"/>
      </w:divBdr>
    </w:div>
    <w:div w:id="369427046">
      <w:bodyDiv w:val="1"/>
      <w:marLeft w:val="0"/>
      <w:marRight w:val="0"/>
      <w:marTop w:val="0"/>
      <w:marBottom w:val="0"/>
      <w:divBdr>
        <w:top w:val="none" w:sz="0" w:space="0" w:color="auto"/>
        <w:left w:val="none" w:sz="0" w:space="0" w:color="auto"/>
        <w:bottom w:val="none" w:sz="0" w:space="0" w:color="auto"/>
        <w:right w:val="none" w:sz="0" w:space="0" w:color="auto"/>
      </w:divBdr>
    </w:div>
    <w:div w:id="371882544">
      <w:bodyDiv w:val="1"/>
      <w:marLeft w:val="0"/>
      <w:marRight w:val="0"/>
      <w:marTop w:val="0"/>
      <w:marBottom w:val="0"/>
      <w:divBdr>
        <w:top w:val="none" w:sz="0" w:space="0" w:color="auto"/>
        <w:left w:val="none" w:sz="0" w:space="0" w:color="auto"/>
        <w:bottom w:val="none" w:sz="0" w:space="0" w:color="auto"/>
        <w:right w:val="none" w:sz="0" w:space="0" w:color="auto"/>
      </w:divBdr>
    </w:div>
    <w:div w:id="375201955">
      <w:bodyDiv w:val="1"/>
      <w:marLeft w:val="0"/>
      <w:marRight w:val="0"/>
      <w:marTop w:val="0"/>
      <w:marBottom w:val="0"/>
      <w:divBdr>
        <w:top w:val="none" w:sz="0" w:space="0" w:color="auto"/>
        <w:left w:val="none" w:sz="0" w:space="0" w:color="auto"/>
        <w:bottom w:val="none" w:sz="0" w:space="0" w:color="auto"/>
        <w:right w:val="none" w:sz="0" w:space="0" w:color="auto"/>
      </w:divBdr>
    </w:div>
    <w:div w:id="378673974">
      <w:bodyDiv w:val="1"/>
      <w:marLeft w:val="0"/>
      <w:marRight w:val="0"/>
      <w:marTop w:val="0"/>
      <w:marBottom w:val="0"/>
      <w:divBdr>
        <w:top w:val="none" w:sz="0" w:space="0" w:color="auto"/>
        <w:left w:val="none" w:sz="0" w:space="0" w:color="auto"/>
        <w:bottom w:val="none" w:sz="0" w:space="0" w:color="auto"/>
        <w:right w:val="none" w:sz="0" w:space="0" w:color="auto"/>
      </w:divBdr>
    </w:div>
    <w:div w:id="383793961">
      <w:bodyDiv w:val="1"/>
      <w:marLeft w:val="0"/>
      <w:marRight w:val="0"/>
      <w:marTop w:val="0"/>
      <w:marBottom w:val="0"/>
      <w:divBdr>
        <w:top w:val="none" w:sz="0" w:space="0" w:color="auto"/>
        <w:left w:val="none" w:sz="0" w:space="0" w:color="auto"/>
        <w:bottom w:val="none" w:sz="0" w:space="0" w:color="auto"/>
        <w:right w:val="none" w:sz="0" w:space="0" w:color="auto"/>
      </w:divBdr>
    </w:div>
    <w:div w:id="383876146">
      <w:bodyDiv w:val="1"/>
      <w:marLeft w:val="0"/>
      <w:marRight w:val="0"/>
      <w:marTop w:val="0"/>
      <w:marBottom w:val="0"/>
      <w:divBdr>
        <w:top w:val="none" w:sz="0" w:space="0" w:color="auto"/>
        <w:left w:val="none" w:sz="0" w:space="0" w:color="auto"/>
        <w:bottom w:val="none" w:sz="0" w:space="0" w:color="auto"/>
        <w:right w:val="none" w:sz="0" w:space="0" w:color="auto"/>
      </w:divBdr>
    </w:div>
    <w:div w:id="386998884">
      <w:bodyDiv w:val="1"/>
      <w:marLeft w:val="0"/>
      <w:marRight w:val="0"/>
      <w:marTop w:val="0"/>
      <w:marBottom w:val="0"/>
      <w:divBdr>
        <w:top w:val="none" w:sz="0" w:space="0" w:color="auto"/>
        <w:left w:val="none" w:sz="0" w:space="0" w:color="auto"/>
        <w:bottom w:val="none" w:sz="0" w:space="0" w:color="auto"/>
        <w:right w:val="none" w:sz="0" w:space="0" w:color="auto"/>
      </w:divBdr>
    </w:div>
    <w:div w:id="389498067">
      <w:bodyDiv w:val="1"/>
      <w:marLeft w:val="0"/>
      <w:marRight w:val="0"/>
      <w:marTop w:val="0"/>
      <w:marBottom w:val="0"/>
      <w:divBdr>
        <w:top w:val="none" w:sz="0" w:space="0" w:color="auto"/>
        <w:left w:val="none" w:sz="0" w:space="0" w:color="auto"/>
        <w:bottom w:val="none" w:sz="0" w:space="0" w:color="auto"/>
        <w:right w:val="none" w:sz="0" w:space="0" w:color="auto"/>
      </w:divBdr>
    </w:div>
    <w:div w:id="391075028">
      <w:bodyDiv w:val="1"/>
      <w:marLeft w:val="0"/>
      <w:marRight w:val="0"/>
      <w:marTop w:val="0"/>
      <w:marBottom w:val="0"/>
      <w:divBdr>
        <w:top w:val="none" w:sz="0" w:space="0" w:color="auto"/>
        <w:left w:val="none" w:sz="0" w:space="0" w:color="auto"/>
        <w:bottom w:val="none" w:sz="0" w:space="0" w:color="auto"/>
        <w:right w:val="none" w:sz="0" w:space="0" w:color="auto"/>
      </w:divBdr>
    </w:div>
    <w:div w:id="395127866">
      <w:bodyDiv w:val="1"/>
      <w:marLeft w:val="0"/>
      <w:marRight w:val="0"/>
      <w:marTop w:val="0"/>
      <w:marBottom w:val="0"/>
      <w:divBdr>
        <w:top w:val="none" w:sz="0" w:space="0" w:color="auto"/>
        <w:left w:val="none" w:sz="0" w:space="0" w:color="auto"/>
        <w:bottom w:val="none" w:sz="0" w:space="0" w:color="auto"/>
        <w:right w:val="none" w:sz="0" w:space="0" w:color="auto"/>
      </w:divBdr>
    </w:div>
    <w:div w:id="396783820">
      <w:bodyDiv w:val="1"/>
      <w:marLeft w:val="0"/>
      <w:marRight w:val="0"/>
      <w:marTop w:val="0"/>
      <w:marBottom w:val="0"/>
      <w:divBdr>
        <w:top w:val="none" w:sz="0" w:space="0" w:color="auto"/>
        <w:left w:val="none" w:sz="0" w:space="0" w:color="auto"/>
        <w:bottom w:val="none" w:sz="0" w:space="0" w:color="auto"/>
        <w:right w:val="none" w:sz="0" w:space="0" w:color="auto"/>
      </w:divBdr>
    </w:div>
    <w:div w:id="396783990">
      <w:bodyDiv w:val="1"/>
      <w:marLeft w:val="0"/>
      <w:marRight w:val="0"/>
      <w:marTop w:val="0"/>
      <w:marBottom w:val="0"/>
      <w:divBdr>
        <w:top w:val="none" w:sz="0" w:space="0" w:color="auto"/>
        <w:left w:val="none" w:sz="0" w:space="0" w:color="auto"/>
        <w:bottom w:val="none" w:sz="0" w:space="0" w:color="auto"/>
        <w:right w:val="none" w:sz="0" w:space="0" w:color="auto"/>
      </w:divBdr>
    </w:div>
    <w:div w:id="397098841">
      <w:bodyDiv w:val="1"/>
      <w:marLeft w:val="0"/>
      <w:marRight w:val="0"/>
      <w:marTop w:val="0"/>
      <w:marBottom w:val="0"/>
      <w:divBdr>
        <w:top w:val="none" w:sz="0" w:space="0" w:color="auto"/>
        <w:left w:val="none" w:sz="0" w:space="0" w:color="auto"/>
        <w:bottom w:val="none" w:sz="0" w:space="0" w:color="auto"/>
        <w:right w:val="none" w:sz="0" w:space="0" w:color="auto"/>
      </w:divBdr>
    </w:div>
    <w:div w:id="397940212">
      <w:bodyDiv w:val="1"/>
      <w:marLeft w:val="0"/>
      <w:marRight w:val="0"/>
      <w:marTop w:val="0"/>
      <w:marBottom w:val="0"/>
      <w:divBdr>
        <w:top w:val="none" w:sz="0" w:space="0" w:color="auto"/>
        <w:left w:val="none" w:sz="0" w:space="0" w:color="auto"/>
        <w:bottom w:val="none" w:sz="0" w:space="0" w:color="auto"/>
        <w:right w:val="none" w:sz="0" w:space="0" w:color="auto"/>
      </w:divBdr>
    </w:div>
    <w:div w:id="399904562">
      <w:bodyDiv w:val="1"/>
      <w:marLeft w:val="0"/>
      <w:marRight w:val="0"/>
      <w:marTop w:val="0"/>
      <w:marBottom w:val="0"/>
      <w:divBdr>
        <w:top w:val="none" w:sz="0" w:space="0" w:color="auto"/>
        <w:left w:val="none" w:sz="0" w:space="0" w:color="auto"/>
        <w:bottom w:val="none" w:sz="0" w:space="0" w:color="auto"/>
        <w:right w:val="none" w:sz="0" w:space="0" w:color="auto"/>
      </w:divBdr>
    </w:div>
    <w:div w:id="403339555">
      <w:bodyDiv w:val="1"/>
      <w:marLeft w:val="0"/>
      <w:marRight w:val="0"/>
      <w:marTop w:val="0"/>
      <w:marBottom w:val="0"/>
      <w:divBdr>
        <w:top w:val="none" w:sz="0" w:space="0" w:color="auto"/>
        <w:left w:val="none" w:sz="0" w:space="0" w:color="auto"/>
        <w:bottom w:val="none" w:sz="0" w:space="0" w:color="auto"/>
        <w:right w:val="none" w:sz="0" w:space="0" w:color="auto"/>
      </w:divBdr>
    </w:div>
    <w:div w:id="405148202">
      <w:bodyDiv w:val="1"/>
      <w:marLeft w:val="0"/>
      <w:marRight w:val="0"/>
      <w:marTop w:val="0"/>
      <w:marBottom w:val="0"/>
      <w:divBdr>
        <w:top w:val="none" w:sz="0" w:space="0" w:color="auto"/>
        <w:left w:val="none" w:sz="0" w:space="0" w:color="auto"/>
        <w:bottom w:val="none" w:sz="0" w:space="0" w:color="auto"/>
        <w:right w:val="none" w:sz="0" w:space="0" w:color="auto"/>
      </w:divBdr>
    </w:div>
    <w:div w:id="405542317">
      <w:bodyDiv w:val="1"/>
      <w:marLeft w:val="0"/>
      <w:marRight w:val="0"/>
      <w:marTop w:val="0"/>
      <w:marBottom w:val="0"/>
      <w:divBdr>
        <w:top w:val="none" w:sz="0" w:space="0" w:color="auto"/>
        <w:left w:val="none" w:sz="0" w:space="0" w:color="auto"/>
        <w:bottom w:val="none" w:sz="0" w:space="0" w:color="auto"/>
        <w:right w:val="none" w:sz="0" w:space="0" w:color="auto"/>
      </w:divBdr>
    </w:div>
    <w:div w:id="406074460">
      <w:bodyDiv w:val="1"/>
      <w:marLeft w:val="0"/>
      <w:marRight w:val="0"/>
      <w:marTop w:val="0"/>
      <w:marBottom w:val="0"/>
      <w:divBdr>
        <w:top w:val="none" w:sz="0" w:space="0" w:color="auto"/>
        <w:left w:val="none" w:sz="0" w:space="0" w:color="auto"/>
        <w:bottom w:val="none" w:sz="0" w:space="0" w:color="auto"/>
        <w:right w:val="none" w:sz="0" w:space="0" w:color="auto"/>
      </w:divBdr>
    </w:div>
    <w:div w:id="409011574">
      <w:bodyDiv w:val="1"/>
      <w:marLeft w:val="0"/>
      <w:marRight w:val="0"/>
      <w:marTop w:val="0"/>
      <w:marBottom w:val="0"/>
      <w:divBdr>
        <w:top w:val="none" w:sz="0" w:space="0" w:color="auto"/>
        <w:left w:val="none" w:sz="0" w:space="0" w:color="auto"/>
        <w:bottom w:val="none" w:sz="0" w:space="0" w:color="auto"/>
        <w:right w:val="none" w:sz="0" w:space="0" w:color="auto"/>
      </w:divBdr>
    </w:div>
    <w:div w:id="411243138">
      <w:bodyDiv w:val="1"/>
      <w:marLeft w:val="0"/>
      <w:marRight w:val="0"/>
      <w:marTop w:val="0"/>
      <w:marBottom w:val="0"/>
      <w:divBdr>
        <w:top w:val="none" w:sz="0" w:space="0" w:color="auto"/>
        <w:left w:val="none" w:sz="0" w:space="0" w:color="auto"/>
        <w:bottom w:val="none" w:sz="0" w:space="0" w:color="auto"/>
        <w:right w:val="none" w:sz="0" w:space="0" w:color="auto"/>
      </w:divBdr>
    </w:div>
    <w:div w:id="411513111">
      <w:bodyDiv w:val="1"/>
      <w:marLeft w:val="0"/>
      <w:marRight w:val="0"/>
      <w:marTop w:val="0"/>
      <w:marBottom w:val="0"/>
      <w:divBdr>
        <w:top w:val="none" w:sz="0" w:space="0" w:color="auto"/>
        <w:left w:val="none" w:sz="0" w:space="0" w:color="auto"/>
        <w:bottom w:val="none" w:sz="0" w:space="0" w:color="auto"/>
        <w:right w:val="none" w:sz="0" w:space="0" w:color="auto"/>
      </w:divBdr>
    </w:div>
    <w:div w:id="411782336">
      <w:bodyDiv w:val="1"/>
      <w:marLeft w:val="0"/>
      <w:marRight w:val="0"/>
      <w:marTop w:val="0"/>
      <w:marBottom w:val="0"/>
      <w:divBdr>
        <w:top w:val="none" w:sz="0" w:space="0" w:color="auto"/>
        <w:left w:val="none" w:sz="0" w:space="0" w:color="auto"/>
        <w:bottom w:val="none" w:sz="0" w:space="0" w:color="auto"/>
        <w:right w:val="none" w:sz="0" w:space="0" w:color="auto"/>
      </w:divBdr>
    </w:div>
    <w:div w:id="412435720">
      <w:bodyDiv w:val="1"/>
      <w:marLeft w:val="0"/>
      <w:marRight w:val="0"/>
      <w:marTop w:val="0"/>
      <w:marBottom w:val="0"/>
      <w:divBdr>
        <w:top w:val="none" w:sz="0" w:space="0" w:color="auto"/>
        <w:left w:val="none" w:sz="0" w:space="0" w:color="auto"/>
        <w:bottom w:val="none" w:sz="0" w:space="0" w:color="auto"/>
        <w:right w:val="none" w:sz="0" w:space="0" w:color="auto"/>
      </w:divBdr>
    </w:div>
    <w:div w:id="412512503">
      <w:bodyDiv w:val="1"/>
      <w:marLeft w:val="0"/>
      <w:marRight w:val="0"/>
      <w:marTop w:val="0"/>
      <w:marBottom w:val="0"/>
      <w:divBdr>
        <w:top w:val="none" w:sz="0" w:space="0" w:color="auto"/>
        <w:left w:val="none" w:sz="0" w:space="0" w:color="auto"/>
        <w:bottom w:val="none" w:sz="0" w:space="0" w:color="auto"/>
        <w:right w:val="none" w:sz="0" w:space="0" w:color="auto"/>
      </w:divBdr>
    </w:div>
    <w:div w:id="413362467">
      <w:bodyDiv w:val="1"/>
      <w:marLeft w:val="0"/>
      <w:marRight w:val="0"/>
      <w:marTop w:val="0"/>
      <w:marBottom w:val="0"/>
      <w:divBdr>
        <w:top w:val="none" w:sz="0" w:space="0" w:color="auto"/>
        <w:left w:val="none" w:sz="0" w:space="0" w:color="auto"/>
        <w:bottom w:val="none" w:sz="0" w:space="0" w:color="auto"/>
        <w:right w:val="none" w:sz="0" w:space="0" w:color="auto"/>
      </w:divBdr>
    </w:div>
    <w:div w:id="413479576">
      <w:bodyDiv w:val="1"/>
      <w:marLeft w:val="0"/>
      <w:marRight w:val="0"/>
      <w:marTop w:val="0"/>
      <w:marBottom w:val="0"/>
      <w:divBdr>
        <w:top w:val="none" w:sz="0" w:space="0" w:color="auto"/>
        <w:left w:val="none" w:sz="0" w:space="0" w:color="auto"/>
        <w:bottom w:val="none" w:sz="0" w:space="0" w:color="auto"/>
        <w:right w:val="none" w:sz="0" w:space="0" w:color="auto"/>
      </w:divBdr>
    </w:div>
    <w:div w:id="414202738">
      <w:bodyDiv w:val="1"/>
      <w:marLeft w:val="0"/>
      <w:marRight w:val="0"/>
      <w:marTop w:val="0"/>
      <w:marBottom w:val="0"/>
      <w:divBdr>
        <w:top w:val="none" w:sz="0" w:space="0" w:color="auto"/>
        <w:left w:val="none" w:sz="0" w:space="0" w:color="auto"/>
        <w:bottom w:val="none" w:sz="0" w:space="0" w:color="auto"/>
        <w:right w:val="none" w:sz="0" w:space="0" w:color="auto"/>
      </w:divBdr>
    </w:div>
    <w:div w:id="416245281">
      <w:bodyDiv w:val="1"/>
      <w:marLeft w:val="0"/>
      <w:marRight w:val="0"/>
      <w:marTop w:val="0"/>
      <w:marBottom w:val="0"/>
      <w:divBdr>
        <w:top w:val="none" w:sz="0" w:space="0" w:color="auto"/>
        <w:left w:val="none" w:sz="0" w:space="0" w:color="auto"/>
        <w:bottom w:val="none" w:sz="0" w:space="0" w:color="auto"/>
        <w:right w:val="none" w:sz="0" w:space="0" w:color="auto"/>
      </w:divBdr>
    </w:div>
    <w:div w:id="416755768">
      <w:bodyDiv w:val="1"/>
      <w:marLeft w:val="0"/>
      <w:marRight w:val="0"/>
      <w:marTop w:val="0"/>
      <w:marBottom w:val="0"/>
      <w:divBdr>
        <w:top w:val="none" w:sz="0" w:space="0" w:color="auto"/>
        <w:left w:val="none" w:sz="0" w:space="0" w:color="auto"/>
        <w:bottom w:val="none" w:sz="0" w:space="0" w:color="auto"/>
        <w:right w:val="none" w:sz="0" w:space="0" w:color="auto"/>
      </w:divBdr>
    </w:div>
    <w:div w:id="418062726">
      <w:bodyDiv w:val="1"/>
      <w:marLeft w:val="0"/>
      <w:marRight w:val="0"/>
      <w:marTop w:val="0"/>
      <w:marBottom w:val="0"/>
      <w:divBdr>
        <w:top w:val="none" w:sz="0" w:space="0" w:color="auto"/>
        <w:left w:val="none" w:sz="0" w:space="0" w:color="auto"/>
        <w:bottom w:val="none" w:sz="0" w:space="0" w:color="auto"/>
        <w:right w:val="none" w:sz="0" w:space="0" w:color="auto"/>
      </w:divBdr>
    </w:div>
    <w:div w:id="418603057">
      <w:bodyDiv w:val="1"/>
      <w:marLeft w:val="0"/>
      <w:marRight w:val="0"/>
      <w:marTop w:val="0"/>
      <w:marBottom w:val="0"/>
      <w:divBdr>
        <w:top w:val="none" w:sz="0" w:space="0" w:color="auto"/>
        <w:left w:val="none" w:sz="0" w:space="0" w:color="auto"/>
        <w:bottom w:val="none" w:sz="0" w:space="0" w:color="auto"/>
        <w:right w:val="none" w:sz="0" w:space="0" w:color="auto"/>
      </w:divBdr>
    </w:div>
    <w:div w:id="418866832">
      <w:bodyDiv w:val="1"/>
      <w:marLeft w:val="0"/>
      <w:marRight w:val="0"/>
      <w:marTop w:val="0"/>
      <w:marBottom w:val="0"/>
      <w:divBdr>
        <w:top w:val="none" w:sz="0" w:space="0" w:color="auto"/>
        <w:left w:val="none" w:sz="0" w:space="0" w:color="auto"/>
        <w:bottom w:val="none" w:sz="0" w:space="0" w:color="auto"/>
        <w:right w:val="none" w:sz="0" w:space="0" w:color="auto"/>
      </w:divBdr>
    </w:div>
    <w:div w:id="419107325">
      <w:bodyDiv w:val="1"/>
      <w:marLeft w:val="0"/>
      <w:marRight w:val="0"/>
      <w:marTop w:val="0"/>
      <w:marBottom w:val="0"/>
      <w:divBdr>
        <w:top w:val="none" w:sz="0" w:space="0" w:color="auto"/>
        <w:left w:val="none" w:sz="0" w:space="0" w:color="auto"/>
        <w:bottom w:val="none" w:sz="0" w:space="0" w:color="auto"/>
        <w:right w:val="none" w:sz="0" w:space="0" w:color="auto"/>
      </w:divBdr>
    </w:div>
    <w:div w:id="419135226">
      <w:bodyDiv w:val="1"/>
      <w:marLeft w:val="0"/>
      <w:marRight w:val="0"/>
      <w:marTop w:val="0"/>
      <w:marBottom w:val="0"/>
      <w:divBdr>
        <w:top w:val="none" w:sz="0" w:space="0" w:color="auto"/>
        <w:left w:val="none" w:sz="0" w:space="0" w:color="auto"/>
        <w:bottom w:val="none" w:sz="0" w:space="0" w:color="auto"/>
        <w:right w:val="none" w:sz="0" w:space="0" w:color="auto"/>
      </w:divBdr>
    </w:div>
    <w:div w:id="419982993">
      <w:bodyDiv w:val="1"/>
      <w:marLeft w:val="0"/>
      <w:marRight w:val="0"/>
      <w:marTop w:val="0"/>
      <w:marBottom w:val="0"/>
      <w:divBdr>
        <w:top w:val="none" w:sz="0" w:space="0" w:color="auto"/>
        <w:left w:val="none" w:sz="0" w:space="0" w:color="auto"/>
        <w:bottom w:val="none" w:sz="0" w:space="0" w:color="auto"/>
        <w:right w:val="none" w:sz="0" w:space="0" w:color="auto"/>
      </w:divBdr>
    </w:div>
    <w:div w:id="424107185">
      <w:bodyDiv w:val="1"/>
      <w:marLeft w:val="0"/>
      <w:marRight w:val="0"/>
      <w:marTop w:val="0"/>
      <w:marBottom w:val="0"/>
      <w:divBdr>
        <w:top w:val="none" w:sz="0" w:space="0" w:color="auto"/>
        <w:left w:val="none" w:sz="0" w:space="0" w:color="auto"/>
        <w:bottom w:val="none" w:sz="0" w:space="0" w:color="auto"/>
        <w:right w:val="none" w:sz="0" w:space="0" w:color="auto"/>
      </w:divBdr>
    </w:div>
    <w:div w:id="425154157">
      <w:bodyDiv w:val="1"/>
      <w:marLeft w:val="0"/>
      <w:marRight w:val="0"/>
      <w:marTop w:val="0"/>
      <w:marBottom w:val="0"/>
      <w:divBdr>
        <w:top w:val="none" w:sz="0" w:space="0" w:color="auto"/>
        <w:left w:val="none" w:sz="0" w:space="0" w:color="auto"/>
        <w:bottom w:val="none" w:sz="0" w:space="0" w:color="auto"/>
        <w:right w:val="none" w:sz="0" w:space="0" w:color="auto"/>
      </w:divBdr>
    </w:div>
    <w:div w:id="429083097">
      <w:bodyDiv w:val="1"/>
      <w:marLeft w:val="0"/>
      <w:marRight w:val="0"/>
      <w:marTop w:val="0"/>
      <w:marBottom w:val="0"/>
      <w:divBdr>
        <w:top w:val="none" w:sz="0" w:space="0" w:color="auto"/>
        <w:left w:val="none" w:sz="0" w:space="0" w:color="auto"/>
        <w:bottom w:val="none" w:sz="0" w:space="0" w:color="auto"/>
        <w:right w:val="none" w:sz="0" w:space="0" w:color="auto"/>
      </w:divBdr>
    </w:div>
    <w:div w:id="431121744">
      <w:bodyDiv w:val="1"/>
      <w:marLeft w:val="0"/>
      <w:marRight w:val="0"/>
      <w:marTop w:val="0"/>
      <w:marBottom w:val="0"/>
      <w:divBdr>
        <w:top w:val="none" w:sz="0" w:space="0" w:color="auto"/>
        <w:left w:val="none" w:sz="0" w:space="0" w:color="auto"/>
        <w:bottom w:val="none" w:sz="0" w:space="0" w:color="auto"/>
        <w:right w:val="none" w:sz="0" w:space="0" w:color="auto"/>
      </w:divBdr>
    </w:div>
    <w:div w:id="431322465">
      <w:bodyDiv w:val="1"/>
      <w:marLeft w:val="0"/>
      <w:marRight w:val="0"/>
      <w:marTop w:val="0"/>
      <w:marBottom w:val="0"/>
      <w:divBdr>
        <w:top w:val="none" w:sz="0" w:space="0" w:color="auto"/>
        <w:left w:val="none" w:sz="0" w:space="0" w:color="auto"/>
        <w:bottom w:val="none" w:sz="0" w:space="0" w:color="auto"/>
        <w:right w:val="none" w:sz="0" w:space="0" w:color="auto"/>
      </w:divBdr>
    </w:div>
    <w:div w:id="432240907">
      <w:bodyDiv w:val="1"/>
      <w:marLeft w:val="0"/>
      <w:marRight w:val="0"/>
      <w:marTop w:val="0"/>
      <w:marBottom w:val="0"/>
      <w:divBdr>
        <w:top w:val="none" w:sz="0" w:space="0" w:color="auto"/>
        <w:left w:val="none" w:sz="0" w:space="0" w:color="auto"/>
        <w:bottom w:val="none" w:sz="0" w:space="0" w:color="auto"/>
        <w:right w:val="none" w:sz="0" w:space="0" w:color="auto"/>
      </w:divBdr>
    </w:div>
    <w:div w:id="432475122">
      <w:bodyDiv w:val="1"/>
      <w:marLeft w:val="0"/>
      <w:marRight w:val="0"/>
      <w:marTop w:val="0"/>
      <w:marBottom w:val="0"/>
      <w:divBdr>
        <w:top w:val="none" w:sz="0" w:space="0" w:color="auto"/>
        <w:left w:val="none" w:sz="0" w:space="0" w:color="auto"/>
        <w:bottom w:val="none" w:sz="0" w:space="0" w:color="auto"/>
        <w:right w:val="none" w:sz="0" w:space="0" w:color="auto"/>
      </w:divBdr>
    </w:div>
    <w:div w:id="432821675">
      <w:bodyDiv w:val="1"/>
      <w:marLeft w:val="0"/>
      <w:marRight w:val="0"/>
      <w:marTop w:val="0"/>
      <w:marBottom w:val="0"/>
      <w:divBdr>
        <w:top w:val="none" w:sz="0" w:space="0" w:color="auto"/>
        <w:left w:val="none" w:sz="0" w:space="0" w:color="auto"/>
        <w:bottom w:val="none" w:sz="0" w:space="0" w:color="auto"/>
        <w:right w:val="none" w:sz="0" w:space="0" w:color="auto"/>
      </w:divBdr>
    </w:div>
    <w:div w:id="435292818">
      <w:bodyDiv w:val="1"/>
      <w:marLeft w:val="0"/>
      <w:marRight w:val="0"/>
      <w:marTop w:val="0"/>
      <w:marBottom w:val="0"/>
      <w:divBdr>
        <w:top w:val="none" w:sz="0" w:space="0" w:color="auto"/>
        <w:left w:val="none" w:sz="0" w:space="0" w:color="auto"/>
        <w:bottom w:val="none" w:sz="0" w:space="0" w:color="auto"/>
        <w:right w:val="none" w:sz="0" w:space="0" w:color="auto"/>
      </w:divBdr>
    </w:div>
    <w:div w:id="435945964">
      <w:bodyDiv w:val="1"/>
      <w:marLeft w:val="0"/>
      <w:marRight w:val="0"/>
      <w:marTop w:val="0"/>
      <w:marBottom w:val="0"/>
      <w:divBdr>
        <w:top w:val="none" w:sz="0" w:space="0" w:color="auto"/>
        <w:left w:val="none" w:sz="0" w:space="0" w:color="auto"/>
        <w:bottom w:val="none" w:sz="0" w:space="0" w:color="auto"/>
        <w:right w:val="none" w:sz="0" w:space="0" w:color="auto"/>
      </w:divBdr>
    </w:div>
    <w:div w:id="436098442">
      <w:bodyDiv w:val="1"/>
      <w:marLeft w:val="0"/>
      <w:marRight w:val="0"/>
      <w:marTop w:val="0"/>
      <w:marBottom w:val="0"/>
      <w:divBdr>
        <w:top w:val="none" w:sz="0" w:space="0" w:color="auto"/>
        <w:left w:val="none" w:sz="0" w:space="0" w:color="auto"/>
        <w:bottom w:val="none" w:sz="0" w:space="0" w:color="auto"/>
        <w:right w:val="none" w:sz="0" w:space="0" w:color="auto"/>
      </w:divBdr>
    </w:div>
    <w:div w:id="437720264">
      <w:bodyDiv w:val="1"/>
      <w:marLeft w:val="0"/>
      <w:marRight w:val="0"/>
      <w:marTop w:val="0"/>
      <w:marBottom w:val="0"/>
      <w:divBdr>
        <w:top w:val="none" w:sz="0" w:space="0" w:color="auto"/>
        <w:left w:val="none" w:sz="0" w:space="0" w:color="auto"/>
        <w:bottom w:val="none" w:sz="0" w:space="0" w:color="auto"/>
        <w:right w:val="none" w:sz="0" w:space="0" w:color="auto"/>
      </w:divBdr>
    </w:div>
    <w:div w:id="438599222">
      <w:bodyDiv w:val="1"/>
      <w:marLeft w:val="0"/>
      <w:marRight w:val="0"/>
      <w:marTop w:val="0"/>
      <w:marBottom w:val="0"/>
      <w:divBdr>
        <w:top w:val="none" w:sz="0" w:space="0" w:color="auto"/>
        <w:left w:val="none" w:sz="0" w:space="0" w:color="auto"/>
        <w:bottom w:val="none" w:sz="0" w:space="0" w:color="auto"/>
        <w:right w:val="none" w:sz="0" w:space="0" w:color="auto"/>
      </w:divBdr>
    </w:div>
    <w:div w:id="439036428">
      <w:bodyDiv w:val="1"/>
      <w:marLeft w:val="0"/>
      <w:marRight w:val="0"/>
      <w:marTop w:val="0"/>
      <w:marBottom w:val="0"/>
      <w:divBdr>
        <w:top w:val="none" w:sz="0" w:space="0" w:color="auto"/>
        <w:left w:val="none" w:sz="0" w:space="0" w:color="auto"/>
        <w:bottom w:val="none" w:sz="0" w:space="0" w:color="auto"/>
        <w:right w:val="none" w:sz="0" w:space="0" w:color="auto"/>
      </w:divBdr>
    </w:div>
    <w:div w:id="441069667">
      <w:bodyDiv w:val="1"/>
      <w:marLeft w:val="0"/>
      <w:marRight w:val="0"/>
      <w:marTop w:val="0"/>
      <w:marBottom w:val="0"/>
      <w:divBdr>
        <w:top w:val="none" w:sz="0" w:space="0" w:color="auto"/>
        <w:left w:val="none" w:sz="0" w:space="0" w:color="auto"/>
        <w:bottom w:val="none" w:sz="0" w:space="0" w:color="auto"/>
        <w:right w:val="none" w:sz="0" w:space="0" w:color="auto"/>
      </w:divBdr>
    </w:div>
    <w:div w:id="441075152">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1995820">
      <w:bodyDiv w:val="1"/>
      <w:marLeft w:val="0"/>
      <w:marRight w:val="0"/>
      <w:marTop w:val="0"/>
      <w:marBottom w:val="0"/>
      <w:divBdr>
        <w:top w:val="none" w:sz="0" w:space="0" w:color="auto"/>
        <w:left w:val="none" w:sz="0" w:space="0" w:color="auto"/>
        <w:bottom w:val="none" w:sz="0" w:space="0" w:color="auto"/>
        <w:right w:val="none" w:sz="0" w:space="0" w:color="auto"/>
      </w:divBdr>
    </w:div>
    <w:div w:id="442916861">
      <w:bodyDiv w:val="1"/>
      <w:marLeft w:val="0"/>
      <w:marRight w:val="0"/>
      <w:marTop w:val="0"/>
      <w:marBottom w:val="0"/>
      <w:divBdr>
        <w:top w:val="none" w:sz="0" w:space="0" w:color="auto"/>
        <w:left w:val="none" w:sz="0" w:space="0" w:color="auto"/>
        <w:bottom w:val="none" w:sz="0" w:space="0" w:color="auto"/>
        <w:right w:val="none" w:sz="0" w:space="0" w:color="auto"/>
      </w:divBdr>
    </w:div>
    <w:div w:id="443502373">
      <w:bodyDiv w:val="1"/>
      <w:marLeft w:val="0"/>
      <w:marRight w:val="0"/>
      <w:marTop w:val="0"/>
      <w:marBottom w:val="0"/>
      <w:divBdr>
        <w:top w:val="none" w:sz="0" w:space="0" w:color="auto"/>
        <w:left w:val="none" w:sz="0" w:space="0" w:color="auto"/>
        <w:bottom w:val="none" w:sz="0" w:space="0" w:color="auto"/>
        <w:right w:val="none" w:sz="0" w:space="0" w:color="auto"/>
      </w:divBdr>
    </w:div>
    <w:div w:id="444036374">
      <w:bodyDiv w:val="1"/>
      <w:marLeft w:val="0"/>
      <w:marRight w:val="0"/>
      <w:marTop w:val="0"/>
      <w:marBottom w:val="0"/>
      <w:divBdr>
        <w:top w:val="none" w:sz="0" w:space="0" w:color="auto"/>
        <w:left w:val="none" w:sz="0" w:space="0" w:color="auto"/>
        <w:bottom w:val="none" w:sz="0" w:space="0" w:color="auto"/>
        <w:right w:val="none" w:sz="0" w:space="0" w:color="auto"/>
      </w:divBdr>
    </w:div>
    <w:div w:id="444421036">
      <w:bodyDiv w:val="1"/>
      <w:marLeft w:val="0"/>
      <w:marRight w:val="0"/>
      <w:marTop w:val="0"/>
      <w:marBottom w:val="0"/>
      <w:divBdr>
        <w:top w:val="none" w:sz="0" w:space="0" w:color="auto"/>
        <w:left w:val="none" w:sz="0" w:space="0" w:color="auto"/>
        <w:bottom w:val="none" w:sz="0" w:space="0" w:color="auto"/>
        <w:right w:val="none" w:sz="0" w:space="0" w:color="auto"/>
      </w:divBdr>
    </w:div>
    <w:div w:id="446506996">
      <w:bodyDiv w:val="1"/>
      <w:marLeft w:val="0"/>
      <w:marRight w:val="0"/>
      <w:marTop w:val="0"/>
      <w:marBottom w:val="0"/>
      <w:divBdr>
        <w:top w:val="none" w:sz="0" w:space="0" w:color="auto"/>
        <w:left w:val="none" w:sz="0" w:space="0" w:color="auto"/>
        <w:bottom w:val="none" w:sz="0" w:space="0" w:color="auto"/>
        <w:right w:val="none" w:sz="0" w:space="0" w:color="auto"/>
      </w:divBdr>
    </w:div>
    <w:div w:id="447117505">
      <w:bodyDiv w:val="1"/>
      <w:marLeft w:val="0"/>
      <w:marRight w:val="0"/>
      <w:marTop w:val="0"/>
      <w:marBottom w:val="0"/>
      <w:divBdr>
        <w:top w:val="none" w:sz="0" w:space="0" w:color="auto"/>
        <w:left w:val="none" w:sz="0" w:space="0" w:color="auto"/>
        <w:bottom w:val="none" w:sz="0" w:space="0" w:color="auto"/>
        <w:right w:val="none" w:sz="0" w:space="0" w:color="auto"/>
      </w:divBdr>
    </w:div>
    <w:div w:id="447243885">
      <w:bodyDiv w:val="1"/>
      <w:marLeft w:val="0"/>
      <w:marRight w:val="0"/>
      <w:marTop w:val="0"/>
      <w:marBottom w:val="0"/>
      <w:divBdr>
        <w:top w:val="none" w:sz="0" w:space="0" w:color="auto"/>
        <w:left w:val="none" w:sz="0" w:space="0" w:color="auto"/>
        <w:bottom w:val="none" w:sz="0" w:space="0" w:color="auto"/>
        <w:right w:val="none" w:sz="0" w:space="0" w:color="auto"/>
      </w:divBdr>
    </w:div>
    <w:div w:id="449710744">
      <w:bodyDiv w:val="1"/>
      <w:marLeft w:val="0"/>
      <w:marRight w:val="0"/>
      <w:marTop w:val="0"/>
      <w:marBottom w:val="0"/>
      <w:divBdr>
        <w:top w:val="none" w:sz="0" w:space="0" w:color="auto"/>
        <w:left w:val="none" w:sz="0" w:space="0" w:color="auto"/>
        <w:bottom w:val="none" w:sz="0" w:space="0" w:color="auto"/>
        <w:right w:val="none" w:sz="0" w:space="0" w:color="auto"/>
      </w:divBdr>
    </w:div>
    <w:div w:id="449980680">
      <w:bodyDiv w:val="1"/>
      <w:marLeft w:val="0"/>
      <w:marRight w:val="0"/>
      <w:marTop w:val="0"/>
      <w:marBottom w:val="0"/>
      <w:divBdr>
        <w:top w:val="none" w:sz="0" w:space="0" w:color="auto"/>
        <w:left w:val="none" w:sz="0" w:space="0" w:color="auto"/>
        <w:bottom w:val="none" w:sz="0" w:space="0" w:color="auto"/>
        <w:right w:val="none" w:sz="0" w:space="0" w:color="auto"/>
      </w:divBdr>
    </w:div>
    <w:div w:id="450631542">
      <w:bodyDiv w:val="1"/>
      <w:marLeft w:val="0"/>
      <w:marRight w:val="0"/>
      <w:marTop w:val="0"/>
      <w:marBottom w:val="0"/>
      <w:divBdr>
        <w:top w:val="none" w:sz="0" w:space="0" w:color="auto"/>
        <w:left w:val="none" w:sz="0" w:space="0" w:color="auto"/>
        <w:bottom w:val="none" w:sz="0" w:space="0" w:color="auto"/>
        <w:right w:val="none" w:sz="0" w:space="0" w:color="auto"/>
      </w:divBdr>
    </w:div>
    <w:div w:id="452138842">
      <w:bodyDiv w:val="1"/>
      <w:marLeft w:val="0"/>
      <w:marRight w:val="0"/>
      <w:marTop w:val="0"/>
      <w:marBottom w:val="0"/>
      <w:divBdr>
        <w:top w:val="none" w:sz="0" w:space="0" w:color="auto"/>
        <w:left w:val="none" w:sz="0" w:space="0" w:color="auto"/>
        <w:bottom w:val="none" w:sz="0" w:space="0" w:color="auto"/>
        <w:right w:val="none" w:sz="0" w:space="0" w:color="auto"/>
      </w:divBdr>
    </w:div>
    <w:div w:id="453906894">
      <w:bodyDiv w:val="1"/>
      <w:marLeft w:val="0"/>
      <w:marRight w:val="0"/>
      <w:marTop w:val="0"/>
      <w:marBottom w:val="0"/>
      <w:divBdr>
        <w:top w:val="none" w:sz="0" w:space="0" w:color="auto"/>
        <w:left w:val="none" w:sz="0" w:space="0" w:color="auto"/>
        <w:bottom w:val="none" w:sz="0" w:space="0" w:color="auto"/>
        <w:right w:val="none" w:sz="0" w:space="0" w:color="auto"/>
      </w:divBdr>
    </w:div>
    <w:div w:id="454376360">
      <w:bodyDiv w:val="1"/>
      <w:marLeft w:val="0"/>
      <w:marRight w:val="0"/>
      <w:marTop w:val="0"/>
      <w:marBottom w:val="0"/>
      <w:divBdr>
        <w:top w:val="none" w:sz="0" w:space="0" w:color="auto"/>
        <w:left w:val="none" w:sz="0" w:space="0" w:color="auto"/>
        <w:bottom w:val="none" w:sz="0" w:space="0" w:color="auto"/>
        <w:right w:val="none" w:sz="0" w:space="0" w:color="auto"/>
      </w:divBdr>
    </w:div>
    <w:div w:id="455098061">
      <w:bodyDiv w:val="1"/>
      <w:marLeft w:val="0"/>
      <w:marRight w:val="0"/>
      <w:marTop w:val="0"/>
      <w:marBottom w:val="0"/>
      <w:divBdr>
        <w:top w:val="none" w:sz="0" w:space="0" w:color="auto"/>
        <w:left w:val="none" w:sz="0" w:space="0" w:color="auto"/>
        <w:bottom w:val="none" w:sz="0" w:space="0" w:color="auto"/>
        <w:right w:val="none" w:sz="0" w:space="0" w:color="auto"/>
      </w:divBdr>
    </w:div>
    <w:div w:id="456065118">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531148">
      <w:bodyDiv w:val="1"/>
      <w:marLeft w:val="0"/>
      <w:marRight w:val="0"/>
      <w:marTop w:val="0"/>
      <w:marBottom w:val="0"/>
      <w:divBdr>
        <w:top w:val="none" w:sz="0" w:space="0" w:color="auto"/>
        <w:left w:val="none" w:sz="0" w:space="0" w:color="auto"/>
        <w:bottom w:val="none" w:sz="0" w:space="0" w:color="auto"/>
        <w:right w:val="none" w:sz="0" w:space="0" w:color="auto"/>
      </w:divBdr>
    </w:div>
    <w:div w:id="460345602">
      <w:bodyDiv w:val="1"/>
      <w:marLeft w:val="0"/>
      <w:marRight w:val="0"/>
      <w:marTop w:val="0"/>
      <w:marBottom w:val="0"/>
      <w:divBdr>
        <w:top w:val="none" w:sz="0" w:space="0" w:color="auto"/>
        <w:left w:val="none" w:sz="0" w:space="0" w:color="auto"/>
        <w:bottom w:val="none" w:sz="0" w:space="0" w:color="auto"/>
        <w:right w:val="none" w:sz="0" w:space="0" w:color="auto"/>
      </w:divBdr>
    </w:div>
    <w:div w:id="460920422">
      <w:bodyDiv w:val="1"/>
      <w:marLeft w:val="0"/>
      <w:marRight w:val="0"/>
      <w:marTop w:val="0"/>
      <w:marBottom w:val="0"/>
      <w:divBdr>
        <w:top w:val="none" w:sz="0" w:space="0" w:color="auto"/>
        <w:left w:val="none" w:sz="0" w:space="0" w:color="auto"/>
        <w:bottom w:val="none" w:sz="0" w:space="0" w:color="auto"/>
        <w:right w:val="none" w:sz="0" w:space="0" w:color="auto"/>
      </w:divBdr>
    </w:div>
    <w:div w:id="461001227">
      <w:bodyDiv w:val="1"/>
      <w:marLeft w:val="0"/>
      <w:marRight w:val="0"/>
      <w:marTop w:val="0"/>
      <w:marBottom w:val="0"/>
      <w:divBdr>
        <w:top w:val="none" w:sz="0" w:space="0" w:color="auto"/>
        <w:left w:val="none" w:sz="0" w:space="0" w:color="auto"/>
        <w:bottom w:val="none" w:sz="0" w:space="0" w:color="auto"/>
        <w:right w:val="none" w:sz="0" w:space="0" w:color="auto"/>
      </w:divBdr>
    </w:div>
    <w:div w:id="465244538">
      <w:bodyDiv w:val="1"/>
      <w:marLeft w:val="0"/>
      <w:marRight w:val="0"/>
      <w:marTop w:val="0"/>
      <w:marBottom w:val="0"/>
      <w:divBdr>
        <w:top w:val="none" w:sz="0" w:space="0" w:color="auto"/>
        <w:left w:val="none" w:sz="0" w:space="0" w:color="auto"/>
        <w:bottom w:val="none" w:sz="0" w:space="0" w:color="auto"/>
        <w:right w:val="none" w:sz="0" w:space="0" w:color="auto"/>
      </w:divBdr>
    </w:div>
    <w:div w:id="466435026">
      <w:bodyDiv w:val="1"/>
      <w:marLeft w:val="0"/>
      <w:marRight w:val="0"/>
      <w:marTop w:val="0"/>
      <w:marBottom w:val="0"/>
      <w:divBdr>
        <w:top w:val="none" w:sz="0" w:space="0" w:color="auto"/>
        <w:left w:val="none" w:sz="0" w:space="0" w:color="auto"/>
        <w:bottom w:val="none" w:sz="0" w:space="0" w:color="auto"/>
        <w:right w:val="none" w:sz="0" w:space="0" w:color="auto"/>
      </w:divBdr>
    </w:div>
    <w:div w:id="466709045">
      <w:bodyDiv w:val="1"/>
      <w:marLeft w:val="0"/>
      <w:marRight w:val="0"/>
      <w:marTop w:val="0"/>
      <w:marBottom w:val="0"/>
      <w:divBdr>
        <w:top w:val="none" w:sz="0" w:space="0" w:color="auto"/>
        <w:left w:val="none" w:sz="0" w:space="0" w:color="auto"/>
        <w:bottom w:val="none" w:sz="0" w:space="0" w:color="auto"/>
        <w:right w:val="none" w:sz="0" w:space="0" w:color="auto"/>
      </w:divBdr>
    </w:div>
    <w:div w:id="469369783">
      <w:bodyDiv w:val="1"/>
      <w:marLeft w:val="0"/>
      <w:marRight w:val="0"/>
      <w:marTop w:val="0"/>
      <w:marBottom w:val="0"/>
      <w:divBdr>
        <w:top w:val="none" w:sz="0" w:space="0" w:color="auto"/>
        <w:left w:val="none" w:sz="0" w:space="0" w:color="auto"/>
        <w:bottom w:val="none" w:sz="0" w:space="0" w:color="auto"/>
        <w:right w:val="none" w:sz="0" w:space="0" w:color="auto"/>
      </w:divBdr>
    </w:div>
    <w:div w:id="469400681">
      <w:bodyDiv w:val="1"/>
      <w:marLeft w:val="0"/>
      <w:marRight w:val="0"/>
      <w:marTop w:val="0"/>
      <w:marBottom w:val="0"/>
      <w:divBdr>
        <w:top w:val="none" w:sz="0" w:space="0" w:color="auto"/>
        <w:left w:val="none" w:sz="0" w:space="0" w:color="auto"/>
        <w:bottom w:val="none" w:sz="0" w:space="0" w:color="auto"/>
        <w:right w:val="none" w:sz="0" w:space="0" w:color="auto"/>
      </w:divBdr>
    </w:div>
    <w:div w:id="469636969">
      <w:bodyDiv w:val="1"/>
      <w:marLeft w:val="0"/>
      <w:marRight w:val="0"/>
      <w:marTop w:val="0"/>
      <w:marBottom w:val="0"/>
      <w:divBdr>
        <w:top w:val="none" w:sz="0" w:space="0" w:color="auto"/>
        <w:left w:val="none" w:sz="0" w:space="0" w:color="auto"/>
        <w:bottom w:val="none" w:sz="0" w:space="0" w:color="auto"/>
        <w:right w:val="none" w:sz="0" w:space="0" w:color="auto"/>
      </w:divBdr>
    </w:div>
    <w:div w:id="472523830">
      <w:bodyDiv w:val="1"/>
      <w:marLeft w:val="0"/>
      <w:marRight w:val="0"/>
      <w:marTop w:val="0"/>
      <w:marBottom w:val="0"/>
      <w:divBdr>
        <w:top w:val="none" w:sz="0" w:space="0" w:color="auto"/>
        <w:left w:val="none" w:sz="0" w:space="0" w:color="auto"/>
        <w:bottom w:val="none" w:sz="0" w:space="0" w:color="auto"/>
        <w:right w:val="none" w:sz="0" w:space="0" w:color="auto"/>
      </w:divBdr>
    </w:div>
    <w:div w:id="472648385">
      <w:bodyDiv w:val="1"/>
      <w:marLeft w:val="0"/>
      <w:marRight w:val="0"/>
      <w:marTop w:val="0"/>
      <w:marBottom w:val="0"/>
      <w:divBdr>
        <w:top w:val="none" w:sz="0" w:space="0" w:color="auto"/>
        <w:left w:val="none" w:sz="0" w:space="0" w:color="auto"/>
        <w:bottom w:val="none" w:sz="0" w:space="0" w:color="auto"/>
        <w:right w:val="none" w:sz="0" w:space="0" w:color="auto"/>
      </w:divBdr>
    </w:div>
    <w:div w:id="474489070">
      <w:bodyDiv w:val="1"/>
      <w:marLeft w:val="0"/>
      <w:marRight w:val="0"/>
      <w:marTop w:val="0"/>
      <w:marBottom w:val="0"/>
      <w:divBdr>
        <w:top w:val="none" w:sz="0" w:space="0" w:color="auto"/>
        <w:left w:val="none" w:sz="0" w:space="0" w:color="auto"/>
        <w:bottom w:val="none" w:sz="0" w:space="0" w:color="auto"/>
        <w:right w:val="none" w:sz="0" w:space="0" w:color="auto"/>
      </w:divBdr>
    </w:div>
    <w:div w:id="474684835">
      <w:bodyDiv w:val="1"/>
      <w:marLeft w:val="0"/>
      <w:marRight w:val="0"/>
      <w:marTop w:val="0"/>
      <w:marBottom w:val="0"/>
      <w:divBdr>
        <w:top w:val="none" w:sz="0" w:space="0" w:color="auto"/>
        <w:left w:val="none" w:sz="0" w:space="0" w:color="auto"/>
        <w:bottom w:val="none" w:sz="0" w:space="0" w:color="auto"/>
        <w:right w:val="none" w:sz="0" w:space="0" w:color="auto"/>
      </w:divBdr>
    </w:div>
    <w:div w:id="474756350">
      <w:bodyDiv w:val="1"/>
      <w:marLeft w:val="0"/>
      <w:marRight w:val="0"/>
      <w:marTop w:val="0"/>
      <w:marBottom w:val="0"/>
      <w:divBdr>
        <w:top w:val="none" w:sz="0" w:space="0" w:color="auto"/>
        <w:left w:val="none" w:sz="0" w:space="0" w:color="auto"/>
        <w:bottom w:val="none" w:sz="0" w:space="0" w:color="auto"/>
        <w:right w:val="none" w:sz="0" w:space="0" w:color="auto"/>
      </w:divBdr>
    </w:div>
    <w:div w:id="475874501">
      <w:bodyDiv w:val="1"/>
      <w:marLeft w:val="0"/>
      <w:marRight w:val="0"/>
      <w:marTop w:val="0"/>
      <w:marBottom w:val="0"/>
      <w:divBdr>
        <w:top w:val="none" w:sz="0" w:space="0" w:color="auto"/>
        <w:left w:val="none" w:sz="0" w:space="0" w:color="auto"/>
        <w:bottom w:val="none" w:sz="0" w:space="0" w:color="auto"/>
        <w:right w:val="none" w:sz="0" w:space="0" w:color="auto"/>
      </w:divBdr>
    </w:div>
    <w:div w:id="476459492">
      <w:bodyDiv w:val="1"/>
      <w:marLeft w:val="0"/>
      <w:marRight w:val="0"/>
      <w:marTop w:val="0"/>
      <w:marBottom w:val="0"/>
      <w:divBdr>
        <w:top w:val="none" w:sz="0" w:space="0" w:color="auto"/>
        <w:left w:val="none" w:sz="0" w:space="0" w:color="auto"/>
        <w:bottom w:val="none" w:sz="0" w:space="0" w:color="auto"/>
        <w:right w:val="none" w:sz="0" w:space="0" w:color="auto"/>
      </w:divBdr>
    </w:div>
    <w:div w:id="479348448">
      <w:bodyDiv w:val="1"/>
      <w:marLeft w:val="0"/>
      <w:marRight w:val="0"/>
      <w:marTop w:val="0"/>
      <w:marBottom w:val="0"/>
      <w:divBdr>
        <w:top w:val="none" w:sz="0" w:space="0" w:color="auto"/>
        <w:left w:val="none" w:sz="0" w:space="0" w:color="auto"/>
        <w:bottom w:val="none" w:sz="0" w:space="0" w:color="auto"/>
        <w:right w:val="none" w:sz="0" w:space="0" w:color="auto"/>
      </w:divBdr>
    </w:div>
    <w:div w:id="481888971">
      <w:bodyDiv w:val="1"/>
      <w:marLeft w:val="0"/>
      <w:marRight w:val="0"/>
      <w:marTop w:val="0"/>
      <w:marBottom w:val="0"/>
      <w:divBdr>
        <w:top w:val="none" w:sz="0" w:space="0" w:color="auto"/>
        <w:left w:val="none" w:sz="0" w:space="0" w:color="auto"/>
        <w:bottom w:val="none" w:sz="0" w:space="0" w:color="auto"/>
        <w:right w:val="none" w:sz="0" w:space="0" w:color="auto"/>
      </w:divBdr>
    </w:div>
    <w:div w:id="484246926">
      <w:bodyDiv w:val="1"/>
      <w:marLeft w:val="0"/>
      <w:marRight w:val="0"/>
      <w:marTop w:val="0"/>
      <w:marBottom w:val="0"/>
      <w:divBdr>
        <w:top w:val="none" w:sz="0" w:space="0" w:color="auto"/>
        <w:left w:val="none" w:sz="0" w:space="0" w:color="auto"/>
        <w:bottom w:val="none" w:sz="0" w:space="0" w:color="auto"/>
        <w:right w:val="none" w:sz="0" w:space="0" w:color="auto"/>
      </w:divBdr>
    </w:div>
    <w:div w:id="484972894">
      <w:bodyDiv w:val="1"/>
      <w:marLeft w:val="0"/>
      <w:marRight w:val="0"/>
      <w:marTop w:val="0"/>
      <w:marBottom w:val="0"/>
      <w:divBdr>
        <w:top w:val="none" w:sz="0" w:space="0" w:color="auto"/>
        <w:left w:val="none" w:sz="0" w:space="0" w:color="auto"/>
        <w:bottom w:val="none" w:sz="0" w:space="0" w:color="auto"/>
        <w:right w:val="none" w:sz="0" w:space="0" w:color="auto"/>
      </w:divBdr>
    </w:div>
    <w:div w:id="485588841">
      <w:bodyDiv w:val="1"/>
      <w:marLeft w:val="0"/>
      <w:marRight w:val="0"/>
      <w:marTop w:val="0"/>
      <w:marBottom w:val="0"/>
      <w:divBdr>
        <w:top w:val="none" w:sz="0" w:space="0" w:color="auto"/>
        <w:left w:val="none" w:sz="0" w:space="0" w:color="auto"/>
        <w:bottom w:val="none" w:sz="0" w:space="0" w:color="auto"/>
        <w:right w:val="none" w:sz="0" w:space="0" w:color="auto"/>
      </w:divBdr>
    </w:div>
    <w:div w:id="485635385">
      <w:bodyDiv w:val="1"/>
      <w:marLeft w:val="0"/>
      <w:marRight w:val="0"/>
      <w:marTop w:val="0"/>
      <w:marBottom w:val="0"/>
      <w:divBdr>
        <w:top w:val="none" w:sz="0" w:space="0" w:color="auto"/>
        <w:left w:val="none" w:sz="0" w:space="0" w:color="auto"/>
        <w:bottom w:val="none" w:sz="0" w:space="0" w:color="auto"/>
        <w:right w:val="none" w:sz="0" w:space="0" w:color="auto"/>
      </w:divBdr>
    </w:div>
    <w:div w:id="485897042">
      <w:bodyDiv w:val="1"/>
      <w:marLeft w:val="0"/>
      <w:marRight w:val="0"/>
      <w:marTop w:val="0"/>
      <w:marBottom w:val="0"/>
      <w:divBdr>
        <w:top w:val="none" w:sz="0" w:space="0" w:color="auto"/>
        <w:left w:val="none" w:sz="0" w:space="0" w:color="auto"/>
        <w:bottom w:val="none" w:sz="0" w:space="0" w:color="auto"/>
        <w:right w:val="none" w:sz="0" w:space="0" w:color="auto"/>
      </w:divBdr>
    </w:div>
    <w:div w:id="486093632">
      <w:bodyDiv w:val="1"/>
      <w:marLeft w:val="0"/>
      <w:marRight w:val="0"/>
      <w:marTop w:val="0"/>
      <w:marBottom w:val="0"/>
      <w:divBdr>
        <w:top w:val="none" w:sz="0" w:space="0" w:color="auto"/>
        <w:left w:val="none" w:sz="0" w:space="0" w:color="auto"/>
        <w:bottom w:val="none" w:sz="0" w:space="0" w:color="auto"/>
        <w:right w:val="none" w:sz="0" w:space="0" w:color="auto"/>
      </w:divBdr>
    </w:div>
    <w:div w:id="486670779">
      <w:bodyDiv w:val="1"/>
      <w:marLeft w:val="0"/>
      <w:marRight w:val="0"/>
      <w:marTop w:val="0"/>
      <w:marBottom w:val="0"/>
      <w:divBdr>
        <w:top w:val="none" w:sz="0" w:space="0" w:color="auto"/>
        <w:left w:val="none" w:sz="0" w:space="0" w:color="auto"/>
        <w:bottom w:val="none" w:sz="0" w:space="0" w:color="auto"/>
        <w:right w:val="none" w:sz="0" w:space="0" w:color="auto"/>
      </w:divBdr>
    </w:div>
    <w:div w:id="487789113">
      <w:bodyDiv w:val="1"/>
      <w:marLeft w:val="0"/>
      <w:marRight w:val="0"/>
      <w:marTop w:val="0"/>
      <w:marBottom w:val="0"/>
      <w:divBdr>
        <w:top w:val="none" w:sz="0" w:space="0" w:color="auto"/>
        <w:left w:val="none" w:sz="0" w:space="0" w:color="auto"/>
        <w:bottom w:val="none" w:sz="0" w:space="0" w:color="auto"/>
        <w:right w:val="none" w:sz="0" w:space="0" w:color="auto"/>
      </w:divBdr>
    </w:div>
    <w:div w:id="489755093">
      <w:bodyDiv w:val="1"/>
      <w:marLeft w:val="0"/>
      <w:marRight w:val="0"/>
      <w:marTop w:val="0"/>
      <w:marBottom w:val="0"/>
      <w:divBdr>
        <w:top w:val="none" w:sz="0" w:space="0" w:color="auto"/>
        <w:left w:val="none" w:sz="0" w:space="0" w:color="auto"/>
        <w:bottom w:val="none" w:sz="0" w:space="0" w:color="auto"/>
        <w:right w:val="none" w:sz="0" w:space="0" w:color="auto"/>
      </w:divBdr>
    </w:div>
    <w:div w:id="490870038">
      <w:bodyDiv w:val="1"/>
      <w:marLeft w:val="0"/>
      <w:marRight w:val="0"/>
      <w:marTop w:val="0"/>
      <w:marBottom w:val="0"/>
      <w:divBdr>
        <w:top w:val="none" w:sz="0" w:space="0" w:color="auto"/>
        <w:left w:val="none" w:sz="0" w:space="0" w:color="auto"/>
        <w:bottom w:val="none" w:sz="0" w:space="0" w:color="auto"/>
        <w:right w:val="none" w:sz="0" w:space="0" w:color="auto"/>
      </w:divBdr>
    </w:div>
    <w:div w:id="492377850">
      <w:bodyDiv w:val="1"/>
      <w:marLeft w:val="0"/>
      <w:marRight w:val="0"/>
      <w:marTop w:val="0"/>
      <w:marBottom w:val="0"/>
      <w:divBdr>
        <w:top w:val="none" w:sz="0" w:space="0" w:color="auto"/>
        <w:left w:val="none" w:sz="0" w:space="0" w:color="auto"/>
        <w:bottom w:val="none" w:sz="0" w:space="0" w:color="auto"/>
        <w:right w:val="none" w:sz="0" w:space="0" w:color="auto"/>
      </w:divBdr>
    </w:div>
    <w:div w:id="493883450">
      <w:bodyDiv w:val="1"/>
      <w:marLeft w:val="0"/>
      <w:marRight w:val="0"/>
      <w:marTop w:val="0"/>
      <w:marBottom w:val="0"/>
      <w:divBdr>
        <w:top w:val="none" w:sz="0" w:space="0" w:color="auto"/>
        <w:left w:val="none" w:sz="0" w:space="0" w:color="auto"/>
        <w:bottom w:val="none" w:sz="0" w:space="0" w:color="auto"/>
        <w:right w:val="none" w:sz="0" w:space="0" w:color="auto"/>
      </w:divBdr>
    </w:div>
    <w:div w:id="494338827">
      <w:bodyDiv w:val="1"/>
      <w:marLeft w:val="0"/>
      <w:marRight w:val="0"/>
      <w:marTop w:val="0"/>
      <w:marBottom w:val="0"/>
      <w:divBdr>
        <w:top w:val="none" w:sz="0" w:space="0" w:color="auto"/>
        <w:left w:val="none" w:sz="0" w:space="0" w:color="auto"/>
        <w:bottom w:val="none" w:sz="0" w:space="0" w:color="auto"/>
        <w:right w:val="none" w:sz="0" w:space="0" w:color="auto"/>
      </w:divBdr>
    </w:div>
    <w:div w:id="494494065">
      <w:bodyDiv w:val="1"/>
      <w:marLeft w:val="0"/>
      <w:marRight w:val="0"/>
      <w:marTop w:val="0"/>
      <w:marBottom w:val="0"/>
      <w:divBdr>
        <w:top w:val="none" w:sz="0" w:space="0" w:color="auto"/>
        <w:left w:val="none" w:sz="0" w:space="0" w:color="auto"/>
        <w:bottom w:val="none" w:sz="0" w:space="0" w:color="auto"/>
        <w:right w:val="none" w:sz="0" w:space="0" w:color="auto"/>
      </w:divBdr>
    </w:div>
    <w:div w:id="494761822">
      <w:bodyDiv w:val="1"/>
      <w:marLeft w:val="0"/>
      <w:marRight w:val="0"/>
      <w:marTop w:val="0"/>
      <w:marBottom w:val="0"/>
      <w:divBdr>
        <w:top w:val="none" w:sz="0" w:space="0" w:color="auto"/>
        <w:left w:val="none" w:sz="0" w:space="0" w:color="auto"/>
        <w:bottom w:val="none" w:sz="0" w:space="0" w:color="auto"/>
        <w:right w:val="none" w:sz="0" w:space="0" w:color="auto"/>
      </w:divBdr>
    </w:div>
    <w:div w:id="495000205">
      <w:bodyDiv w:val="1"/>
      <w:marLeft w:val="0"/>
      <w:marRight w:val="0"/>
      <w:marTop w:val="0"/>
      <w:marBottom w:val="0"/>
      <w:divBdr>
        <w:top w:val="none" w:sz="0" w:space="0" w:color="auto"/>
        <w:left w:val="none" w:sz="0" w:space="0" w:color="auto"/>
        <w:bottom w:val="none" w:sz="0" w:space="0" w:color="auto"/>
        <w:right w:val="none" w:sz="0" w:space="0" w:color="auto"/>
      </w:divBdr>
    </w:div>
    <w:div w:id="496849281">
      <w:bodyDiv w:val="1"/>
      <w:marLeft w:val="0"/>
      <w:marRight w:val="0"/>
      <w:marTop w:val="0"/>
      <w:marBottom w:val="0"/>
      <w:divBdr>
        <w:top w:val="none" w:sz="0" w:space="0" w:color="auto"/>
        <w:left w:val="none" w:sz="0" w:space="0" w:color="auto"/>
        <w:bottom w:val="none" w:sz="0" w:space="0" w:color="auto"/>
        <w:right w:val="none" w:sz="0" w:space="0" w:color="auto"/>
      </w:divBdr>
    </w:div>
    <w:div w:id="497041963">
      <w:bodyDiv w:val="1"/>
      <w:marLeft w:val="0"/>
      <w:marRight w:val="0"/>
      <w:marTop w:val="0"/>
      <w:marBottom w:val="0"/>
      <w:divBdr>
        <w:top w:val="none" w:sz="0" w:space="0" w:color="auto"/>
        <w:left w:val="none" w:sz="0" w:space="0" w:color="auto"/>
        <w:bottom w:val="none" w:sz="0" w:space="0" w:color="auto"/>
        <w:right w:val="none" w:sz="0" w:space="0" w:color="auto"/>
      </w:divBdr>
    </w:div>
    <w:div w:id="499154203">
      <w:bodyDiv w:val="1"/>
      <w:marLeft w:val="0"/>
      <w:marRight w:val="0"/>
      <w:marTop w:val="0"/>
      <w:marBottom w:val="0"/>
      <w:divBdr>
        <w:top w:val="none" w:sz="0" w:space="0" w:color="auto"/>
        <w:left w:val="none" w:sz="0" w:space="0" w:color="auto"/>
        <w:bottom w:val="none" w:sz="0" w:space="0" w:color="auto"/>
        <w:right w:val="none" w:sz="0" w:space="0" w:color="auto"/>
      </w:divBdr>
    </w:div>
    <w:div w:id="500436506">
      <w:bodyDiv w:val="1"/>
      <w:marLeft w:val="0"/>
      <w:marRight w:val="0"/>
      <w:marTop w:val="0"/>
      <w:marBottom w:val="0"/>
      <w:divBdr>
        <w:top w:val="none" w:sz="0" w:space="0" w:color="auto"/>
        <w:left w:val="none" w:sz="0" w:space="0" w:color="auto"/>
        <w:bottom w:val="none" w:sz="0" w:space="0" w:color="auto"/>
        <w:right w:val="none" w:sz="0" w:space="0" w:color="auto"/>
      </w:divBdr>
    </w:div>
    <w:div w:id="504323296">
      <w:bodyDiv w:val="1"/>
      <w:marLeft w:val="0"/>
      <w:marRight w:val="0"/>
      <w:marTop w:val="0"/>
      <w:marBottom w:val="0"/>
      <w:divBdr>
        <w:top w:val="none" w:sz="0" w:space="0" w:color="auto"/>
        <w:left w:val="none" w:sz="0" w:space="0" w:color="auto"/>
        <w:bottom w:val="none" w:sz="0" w:space="0" w:color="auto"/>
        <w:right w:val="none" w:sz="0" w:space="0" w:color="auto"/>
      </w:divBdr>
    </w:div>
    <w:div w:id="506557699">
      <w:bodyDiv w:val="1"/>
      <w:marLeft w:val="0"/>
      <w:marRight w:val="0"/>
      <w:marTop w:val="0"/>
      <w:marBottom w:val="0"/>
      <w:divBdr>
        <w:top w:val="none" w:sz="0" w:space="0" w:color="auto"/>
        <w:left w:val="none" w:sz="0" w:space="0" w:color="auto"/>
        <w:bottom w:val="none" w:sz="0" w:space="0" w:color="auto"/>
        <w:right w:val="none" w:sz="0" w:space="0" w:color="auto"/>
      </w:divBdr>
    </w:div>
    <w:div w:id="507642991">
      <w:bodyDiv w:val="1"/>
      <w:marLeft w:val="0"/>
      <w:marRight w:val="0"/>
      <w:marTop w:val="0"/>
      <w:marBottom w:val="0"/>
      <w:divBdr>
        <w:top w:val="none" w:sz="0" w:space="0" w:color="auto"/>
        <w:left w:val="none" w:sz="0" w:space="0" w:color="auto"/>
        <w:bottom w:val="none" w:sz="0" w:space="0" w:color="auto"/>
        <w:right w:val="none" w:sz="0" w:space="0" w:color="auto"/>
      </w:divBdr>
    </w:div>
    <w:div w:id="509375183">
      <w:bodyDiv w:val="1"/>
      <w:marLeft w:val="0"/>
      <w:marRight w:val="0"/>
      <w:marTop w:val="0"/>
      <w:marBottom w:val="0"/>
      <w:divBdr>
        <w:top w:val="none" w:sz="0" w:space="0" w:color="auto"/>
        <w:left w:val="none" w:sz="0" w:space="0" w:color="auto"/>
        <w:bottom w:val="none" w:sz="0" w:space="0" w:color="auto"/>
        <w:right w:val="none" w:sz="0" w:space="0" w:color="auto"/>
      </w:divBdr>
    </w:div>
    <w:div w:id="510029059">
      <w:bodyDiv w:val="1"/>
      <w:marLeft w:val="0"/>
      <w:marRight w:val="0"/>
      <w:marTop w:val="0"/>
      <w:marBottom w:val="0"/>
      <w:divBdr>
        <w:top w:val="none" w:sz="0" w:space="0" w:color="auto"/>
        <w:left w:val="none" w:sz="0" w:space="0" w:color="auto"/>
        <w:bottom w:val="none" w:sz="0" w:space="0" w:color="auto"/>
        <w:right w:val="none" w:sz="0" w:space="0" w:color="auto"/>
      </w:divBdr>
    </w:div>
    <w:div w:id="510266118">
      <w:bodyDiv w:val="1"/>
      <w:marLeft w:val="0"/>
      <w:marRight w:val="0"/>
      <w:marTop w:val="0"/>
      <w:marBottom w:val="0"/>
      <w:divBdr>
        <w:top w:val="none" w:sz="0" w:space="0" w:color="auto"/>
        <w:left w:val="none" w:sz="0" w:space="0" w:color="auto"/>
        <w:bottom w:val="none" w:sz="0" w:space="0" w:color="auto"/>
        <w:right w:val="none" w:sz="0" w:space="0" w:color="auto"/>
      </w:divBdr>
    </w:div>
    <w:div w:id="510611547">
      <w:bodyDiv w:val="1"/>
      <w:marLeft w:val="0"/>
      <w:marRight w:val="0"/>
      <w:marTop w:val="0"/>
      <w:marBottom w:val="0"/>
      <w:divBdr>
        <w:top w:val="none" w:sz="0" w:space="0" w:color="auto"/>
        <w:left w:val="none" w:sz="0" w:space="0" w:color="auto"/>
        <w:bottom w:val="none" w:sz="0" w:space="0" w:color="auto"/>
        <w:right w:val="none" w:sz="0" w:space="0" w:color="auto"/>
      </w:divBdr>
    </w:div>
    <w:div w:id="511409317">
      <w:bodyDiv w:val="1"/>
      <w:marLeft w:val="0"/>
      <w:marRight w:val="0"/>
      <w:marTop w:val="0"/>
      <w:marBottom w:val="0"/>
      <w:divBdr>
        <w:top w:val="none" w:sz="0" w:space="0" w:color="auto"/>
        <w:left w:val="none" w:sz="0" w:space="0" w:color="auto"/>
        <w:bottom w:val="none" w:sz="0" w:space="0" w:color="auto"/>
        <w:right w:val="none" w:sz="0" w:space="0" w:color="auto"/>
      </w:divBdr>
    </w:div>
    <w:div w:id="513299259">
      <w:bodyDiv w:val="1"/>
      <w:marLeft w:val="0"/>
      <w:marRight w:val="0"/>
      <w:marTop w:val="0"/>
      <w:marBottom w:val="0"/>
      <w:divBdr>
        <w:top w:val="none" w:sz="0" w:space="0" w:color="auto"/>
        <w:left w:val="none" w:sz="0" w:space="0" w:color="auto"/>
        <w:bottom w:val="none" w:sz="0" w:space="0" w:color="auto"/>
        <w:right w:val="none" w:sz="0" w:space="0" w:color="auto"/>
      </w:divBdr>
    </w:div>
    <w:div w:id="514273615">
      <w:bodyDiv w:val="1"/>
      <w:marLeft w:val="0"/>
      <w:marRight w:val="0"/>
      <w:marTop w:val="0"/>
      <w:marBottom w:val="0"/>
      <w:divBdr>
        <w:top w:val="none" w:sz="0" w:space="0" w:color="auto"/>
        <w:left w:val="none" w:sz="0" w:space="0" w:color="auto"/>
        <w:bottom w:val="none" w:sz="0" w:space="0" w:color="auto"/>
        <w:right w:val="none" w:sz="0" w:space="0" w:color="auto"/>
      </w:divBdr>
    </w:div>
    <w:div w:id="515966711">
      <w:bodyDiv w:val="1"/>
      <w:marLeft w:val="0"/>
      <w:marRight w:val="0"/>
      <w:marTop w:val="0"/>
      <w:marBottom w:val="0"/>
      <w:divBdr>
        <w:top w:val="none" w:sz="0" w:space="0" w:color="auto"/>
        <w:left w:val="none" w:sz="0" w:space="0" w:color="auto"/>
        <w:bottom w:val="none" w:sz="0" w:space="0" w:color="auto"/>
        <w:right w:val="none" w:sz="0" w:space="0" w:color="auto"/>
      </w:divBdr>
    </w:div>
    <w:div w:id="516776078">
      <w:bodyDiv w:val="1"/>
      <w:marLeft w:val="0"/>
      <w:marRight w:val="0"/>
      <w:marTop w:val="0"/>
      <w:marBottom w:val="0"/>
      <w:divBdr>
        <w:top w:val="none" w:sz="0" w:space="0" w:color="auto"/>
        <w:left w:val="none" w:sz="0" w:space="0" w:color="auto"/>
        <w:bottom w:val="none" w:sz="0" w:space="0" w:color="auto"/>
        <w:right w:val="none" w:sz="0" w:space="0" w:color="auto"/>
      </w:divBdr>
    </w:div>
    <w:div w:id="517430489">
      <w:bodyDiv w:val="1"/>
      <w:marLeft w:val="0"/>
      <w:marRight w:val="0"/>
      <w:marTop w:val="0"/>
      <w:marBottom w:val="0"/>
      <w:divBdr>
        <w:top w:val="none" w:sz="0" w:space="0" w:color="auto"/>
        <w:left w:val="none" w:sz="0" w:space="0" w:color="auto"/>
        <w:bottom w:val="none" w:sz="0" w:space="0" w:color="auto"/>
        <w:right w:val="none" w:sz="0" w:space="0" w:color="auto"/>
      </w:divBdr>
    </w:div>
    <w:div w:id="517472936">
      <w:bodyDiv w:val="1"/>
      <w:marLeft w:val="0"/>
      <w:marRight w:val="0"/>
      <w:marTop w:val="0"/>
      <w:marBottom w:val="0"/>
      <w:divBdr>
        <w:top w:val="none" w:sz="0" w:space="0" w:color="auto"/>
        <w:left w:val="none" w:sz="0" w:space="0" w:color="auto"/>
        <w:bottom w:val="none" w:sz="0" w:space="0" w:color="auto"/>
        <w:right w:val="none" w:sz="0" w:space="0" w:color="auto"/>
      </w:divBdr>
    </w:div>
    <w:div w:id="518543380">
      <w:bodyDiv w:val="1"/>
      <w:marLeft w:val="0"/>
      <w:marRight w:val="0"/>
      <w:marTop w:val="0"/>
      <w:marBottom w:val="0"/>
      <w:divBdr>
        <w:top w:val="none" w:sz="0" w:space="0" w:color="auto"/>
        <w:left w:val="none" w:sz="0" w:space="0" w:color="auto"/>
        <w:bottom w:val="none" w:sz="0" w:space="0" w:color="auto"/>
        <w:right w:val="none" w:sz="0" w:space="0" w:color="auto"/>
      </w:divBdr>
    </w:div>
    <w:div w:id="519315681">
      <w:bodyDiv w:val="1"/>
      <w:marLeft w:val="0"/>
      <w:marRight w:val="0"/>
      <w:marTop w:val="0"/>
      <w:marBottom w:val="0"/>
      <w:divBdr>
        <w:top w:val="none" w:sz="0" w:space="0" w:color="auto"/>
        <w:left w:val="none" w:sz="0" w:space="0" w:color="auto"/>
        <w:bottom w:val="none" w:sz="0" w:space="0" w:color="auto"/>
        <w:right w:val="none" w:sz="0" w:space="0" w:color="auto"/>
      </w:divBdr>
    </w:div>
    <w:div w:id="519666072">
      <w:bodyDiv w:val="1"/>
      <w:marLeft w:val="0"/>
      <w:marRight w:val="0"/>
      <w:marTop w:val="0"/>
      <w:marBottom w:val="0"/>
      <w:divBdr>
        <w:top w:val="none" w:sz="0" w:space="0" w:color="auto"/>
        <w:left w:val="none" w:sz="0" w:space="0" w:color="auto"/>
        <w:bottom w:val="none" w:sz="0" w:space="0" w:color="auto"/>
        <w:right w:val="none" w:sz="0" w:space="0" w:color="auto"/>
      </w:divBdr>
    </w:div>
    <w:div w:id="519706885">
      <w:bodyDiv w:val="1"/>
      <w:marLeft w:val="0"/>
      <w:marRight w:val="0"/>
      <w:marTop w:val="0"/>
      <w:marBottom w:val="0"/>
      <w:divBdr>
        <w:top w:val="none" w:sz="0" w:space="0" w:color="auto"/>
        <w:left w:val="none" w:sz="0" w:space="0" w:color="auto"/>
        <w:bottom w:val="none" w:sz="0" w:space="0" w:color="auto"/>
        <w:right w:val="none" w:sz="0" w:space="0" w:color="auto"/>
      </w:divBdr>
    </w:div>
    <w:div w:id="521818249">
      <w:bodyDiv w:val="1"/>
      <w:marLeft w:val="0"/>
      <w:marRight w:val="0"/>
      <w:marTop w:val="0"/>
      <w:marBottom w:val="0"/>
      <w:divBdr>
        <w:top w:val="none" w:sz="0" w:space="0" w:color="auto"/>
        <w:left w:val="none" w:sz="0" w:space="0" w:color="auto"/>
        <w:bottom w:val="none" w:sz="0" w:space="0" w:color="auto"/>
        <w:right w:val="none" w:sz="0" w:space="0" w:color="auto"/>
      </w:divBdr>
    </w:div>
    <w:div w:id="523128001">
      <w:bodyDiv w:val="1"/>
      <w:marLeft w:val="0"/>
      <w:marRight w:val="0"/>
      <w:marTop w:val="0"/>
      <w:marBottom w:val="0"/>
      <w:divBdr>
        <w:top w:val="none" w:sz="0" w:space="0" w:color="auto"/>
        <w:left w:val="none" w:sz="0" w:space="0" w:color="auto"/>
        <w:bottom w:val="none" w:sz="0" w:space="0" w:color="auto"/>
        <w:right w:val="none" w:sz="0" w:space="0" w:color="auto"/>
      </w:divBdr>
    </w:div>
    <w:div w:id="523322175">
      <w:bodyDiv w:val="1"/>
      <w:marLeft w:val="0"/>
      <w:marRight w:val="0"/>
      <w:marTop w:val="0"/>
      <w:marBottom w:val="0"/>
      <w:divBdr>
        <w:top w:val="none" w:sz="0" w:space="0" w:color="auto"/>
        <w:left w:val="none" w:sz="0" w:space="0" w:color="auto"/>
        <w:bottom w:val="none" w:sz="0" w:space="0" w:color="auto"/>
        <w:right w:val="none" w:sz="0" w:space="0" w:color="auto"/>
      </w:divBdr>
    </w:div>
    <w:div w:id="523398910">
      <w:bodyDiv w:val="1"/>
      <w:marLeft w:val="0"/>
      <w:marRight w:val="0"/>
      <w:marTop w:val="0"/>
      <w:marBottom w:val="0"/>
      <w:divBdr>
        <w:top w:val="none" w:sz="0" w:space="0" w:color="auto"/>
        <w:left w:val="none" w:sz="0" w:space="0" w:color="auto"/>
        <w:bottom w:val="none" w:sz="0" w:space="0" w:color="auto"/>
        <w:right w:val="none" w:sz="0" w:space="0" w:color="auto"/>
      </w:divBdr>
    </w:div>
    <w:div w:id="523439339">
      <w:bodyDiv w:val="1"/>
      <w:marLeft w:val="0"/>
      <w:marRight w:val="0"/>
      <w:marTop w:val="0"/>
      <w:marBottom w:val="0"/>
      <w:divBdr>
        <w:top w:val="none" w:sz="0" w:space="0" w:color="auto"/>
        <w:left w:val="none" w:sz="0" w:space="0" w:color="auto"/>
        <w:bottom w:val="none" w:sz="0" w:space="0" w:color="auto"/>
        <w:right w:val="none" w:sz="0" w:space="0" w:color="auto"/>
      </w:divBdr>
    </w:div>
    <w:div w:id="530069995">
      <w:bodyDiv w:val="1"/>
      <w:marLeft w:val="0"/>
      <w:marRight w:val="0"/>
      <w:marTop w:val="0"/>
      <w:marBottom w:val="0"/>
      <w:divBdr>
        <w:top w:val="none" w:sz="0" w:space="0" w:color="auto"/>
        <w:left w:val="none" w:sz="0" w:space="0" w:color="auto"/>
        <w:bottom w:val="none" w:sz="0" w:space="0" w:color="auto"/>
        <w:right w:val="none" w:sz="0" w:space="0" w:color="auto"/>
      </w:divBdr>
    </w:div>
    <w:div w:id="532503560">
      <w:bodyDiv w:val="1"/>
      <w:marLeft w:val="0"/>
      <w:marRight w:val="0"/>
      <w:marTop w:val="0"/>
      <w:marBottom w:val="0"/>
      <w:divBdr>
        <w:top w:val="none" w:sz="0" w:space="0" w:color="auto"/>
        <w:left w:val="none" w:sz="0" w:space="0" w:color="auto"/>
        <w:bottom w:val="none" w:sz="0" w:space="0" w:color="auto"/>
        <w:right w:val="none" w:sz="0" w:space="0" w:color="auto"/>
      </w:divBdr>
    </w:div>
    <w:div w:id="533659744">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080721">
      <w:bodyDiv w:val="1"/>
      <w:marLeft w:val="0"/>
      <w:marRight w:val="0"/>
      <w:marTop w:val="0"/>
      <w:marBottom w:val="0"/>
      <w:divBdr>
        <w:top w:val="none" w:sz="0" w:space="0" w:color="auto"/>
        <w:left w:val="none" w:sz="0" w:space="0" w:color="auto"/>
        <w:bottom w:val="none" w:sz="0" w:space="0" w:color="auto"/>
        <w:right w:val="none" w:sz="0" w:space="0" w:color="auto"/>
      </w:divBdr>
    </w:div>
    <w:div w:id="534390570">
      <w:bodyDiv w:val="1"/>
      <w:marLeft w:val="0"/>
      <w:marRight w:val="0"/>
      <w:marTop w:val="0"/>
      <w:marBottom w:val="0"/>
      <w:divBdr>
        <w:top w:val="none" w:sz="0" w:space="0" w:color="auto"/>
        <w:left w:val="none" w:sz="0" w:space="0" w:color="auto"/>
        <w:bottom w:val="none" w:sz="0" w:space="0" w:color="auto"/>
        <w:right w:val="none" w:sz="0" w:space="0" w:color="auto"/>
      </w:divBdr>
    </w:div>
    <w:div w:id="537203907">
      <w:bodyDiv w:val="1"/>
      <w:marLeft w:val="0"/>
      <w:marRight w:val="0"/>
      <w:marTop w:val="0"/>
      <w:marBottom w:val="0"/>
      <w:divBdr>
        <w:top w:val="none" w:sz="0" w:space="0" w:color="auto"/>
        <w:left w:val="none" w:sz="0" w:space="0" w:color="auto"/>
        <w:bottom w:val="none" w:sz="0" w:space="0" w:color="auto"/>
        <w:right w:val="none" w:sz="0" w:space="0" w:color="auto"/>
      </w:divBdr>
    </w:div>
    <w:div w:id="537468946">
      <w:bodyDiv w:val="1"/>
      <w:marLeft w:val="0"/>
      <w:marRight w:val="0"/>
      <w:marTop w:val="0"/>
      <w:marBottom w:val="0"/>
      <w:divBdr>
        <w:top w:val="none" w:sz="0" w:space="0" w:color="auto"/>
        <w:left w:val="none" w:sz="0" w:space="0" w:color="auto"/>
        <w:bottom w:val="none" w:sz="0" w:space="0" w:color="auto"/>
        <w:right w:val="none" w:sz="0" w:space="0" w:color="auto"/>
      </w:divBdr>
    </w:div>
    <w:div w:id="537620163">
      <w:bodyDiv w:val="1"/>
      <w:marLeft w:val="0"/>
      <w:marRight w:val="0"/>
      <w:marTop w:val="0"/>
      <w:marBottom w:val="0"/>
      <w:divBdr>
        <w:top w:val="none" w:sz="0" w:space="0" w:color="auto"/>
        <w:left w:val="none" w:sz="0" w:space="0" w:color="auto"/>
        <w:bottom w:val="none" w:sz="0" w:space="0" w:color="auto"/>
        <w:right w:val="none" w:sz="0" w:space="0" w:color="auto"/>
      </w:divBdr>
    </w:div>
    <w:div w:id="539051415">
      <w:bodyDiv w:val="1"/>
      <w:marLeft w:val="0"/>
      <w:marRight w:val="0"/>
      <w:marTop w:val="0"/>
      <w:marBottom w:val="0"/>
      <w:divBdr>
        <w:top w:val="none" w:sz="0" w:space="0" w:color="auto"/>
        <w:left w:val="none" w:sz="0" w:space="0" w:color="auto"/>
        <w:bottom w:val="none" w:sz="0" w:space="0" w:color="auto"/>
        <w:right w:val="none" w:sz="0" w:space="0" w:color="auto"/>
      </w:divBdr>
    </w:div>
    <w:div w:id="541094962">
      <w:bodyDiv w:val="1"/>
      <w:marLeft w:val="0"/>
      <w:marRight w:val="0"/>
      <w:marTop w:val="0"/>
      <w:marBottom w:val="0"/>
      <w:divBdr>
        <w:top w:val="none" w:sz="0" w:space="0" w:color="auto"/>
        <w:left w:val="none" w:sz="0" w:space="0" w:color="auto"/>
        <w:bottom w:val="none" w:sz="0" w:space="0" w:color="auto"/>
        <w:right w:val="none" w:sz="0" w:space="0" w:color="auto"/>
      </w:divBdr>
    </w:div>
    <w:div w:id="543830142">
      <w:bodyDiv w:val="1"/>
      <w:marLeft w:val="0"/>
      <w:marRight w:val="0"/>
      <w:marTop w:val="0"/>
      <w:marBottom w:val="0"/>
      <w:divBdr>
        <w:top w:val="none" w:sz="0" w:space="0" w:color="auto"/>
        <w:left w:val="none" w:sz="0" w:space="0" w:color="auto"/>
        <w:bottom w:val="none" w:sz="0" w:space="0" w:color="auto"/>
        <w:right w:val="none" w:sz="0" w:space="0" w:color="auto"/>
      </w:divBdr>
    </w:div>
    <w:div w:id="545340058">
      <w:bodyDiv w:val="1"/>
      <w:marLeft w:val="0"/>
      <w:marRight w:val="0"/>
      <w:marTop w:val="0"/>
      <w:marBottom w:val="0"/>
      <w:divBdr>
        <w:top w:val="none" w:sz="0" w:space="0" w:color="auto"/>
        <w:left w:val="none" w:sz="0" w:space="0" w:color="auto"/>
        <w:bottom w:val="none" w:sz="0" w:space="0" w:color="auto"/>
        <w:right w:val="none" w:sz="0" w:space="0" w:color="auto"/>
      </w:divBdr>
    </w:div>
    <w:div w:id="546841152">
      <w:bodyDiv w:val="1"/>
      <w:marLeft w:val="0"/>
      <w:marRight w:val="0"/>
      <w:marTop w:val="0"/>
      <w:marBottom w:val="0"/>
      <w:divBdr>
        <w:top w:val="none" w:sz="0" w:space="0" w:color="auto"/>
        <w:left w:val="none" w:sz="0" w:space="0" w:color="auto"/>
        <w:bottom w:val="none" w:sz="0" w:space="0" w:color="auto"/>
        <w:right w:val="none" w:sz="0" w:space="0" w:color="auto"/>
      </w:divBdr>
    </w:div>
    <w:div w:id="547226028">
      <w:bodyDiv w:val="1"/>
      <w:marLeft w:val="0"/>
      <w:marRight w:val="0"/>
      <w:marTop w:val="0"/>
      <w:marBottom w:val="0"/>
      <w:divBdr>
        <w:top w:val="none" w:sz="0" w:space="0" w:color="auto"/>
        <w:left w:val="none" w:sz="0" w:space="0" w:color="auto"/>
        <w:bottom w:val="none" w:sz="0" w:space="0" w:color="auto"/>
        <w:right w:val="none" w:sz="0" w:space="0" w:color="auto"/>
      </w:divBdr>
    </w:div>
    <w:div w:id="547842854">
      <w:bodyDiv w:val="1"/>
      <w:marLeft w:val="0"/>
      <w:marRight w:val="0"/>
      <w:marTop w:val="0"/>
      <w:marBottom w:val="0"/>
      <w:divBdr>
        <w:top w:val="none" w:sz="0" w:space="0" w:color="auto"/>
        <w:left w:val="none" w:sz="0" w:space="0" w:color="auto"/>
        <w:bottom w:val="none" w:sz="0" w:space="0" w:color="auto"/>
        <w:right w:val="none" w:sz="0" w:space="0" w:color="auto"/>
      </w:divBdr>
    </w:div>
    <w:div w:id="549077631">
      <w:bodyDiv w:val="1"/>
      <w:marLeft w:val="0"/>
      <w:marRight w:val="0"/>
      <w:marTop w:val="0"/>
      <w:marBottom w:val="0"/>
      <w:divBdr>
        <w:top w:val="none" w:sz="0" w:space="0" w:color="auto"/>
        <w:left w:val="none" w:sz="0" w:space="0" w:color="auto"/>
        <w:bottom w:val="none" w:sz="0" w:space="0" w:color="auto"/>
        <w:right w:val="none" w:sz="0" w:space="0" w:color="auto"/>
      </w:divBdr>
    </w:div>
    <w:div w:id="553204636">
      <w:bodyDiv w:val="1"/>
      <w:marLeft w:val="0"/>
      <w:marRight w:val="0"/>
      <w:marTop w:val="0"/>
      <w:marBottom w:val="0"/>
      <w:divBdr>
        <w:top w:val="none" w:sz="0" w:space="0" w:color="auto"/>
        <w:left w:val="none" w:sz="0" w:space="0" w:color="auto"/>
        <w:bottom w:val="none" w:sz="0" w:space="0" w:color="auto"/>
        <w:right w:val="none" w:sz="0" w:space="0" w:color="auto"/>
      </w:divBdr>
    </w:div>
    <w:div w:id="554507475">
      <w:bodyDiv w:val="1"/>
      <w:marLeft w:val="0"/>
      <w:marRight w:val="0"/>
      <w:marTop w:val="0"/>
      <w:marBottom w:val="0"/>
      <w:divBdr>
        <w:top w:val="none" w:sz="0" w:space="0" w:color="auto"/>
        <w:left w:val="none" w:sz="0" w:space="0" w:color="auto"/>
        <w:bottom w:val="none" w:sz="0" w:space="0" w:color="auto"/>
        <w:right w:val="none" w:sz="0" w:space="0" w:color="auto"/>
      </w:divBdr>
    </w:div>
    <w:div w:id="556471704">
      <w:bodyDiv w:val="1"/>
      <w:marLeft w:val="0"/>
      <w:marRight w:val="0"/>
      <w:marTop w:val="0"/>
      <w:marBottom w:val="0"/>
      <w:divBdr>
        <w:top w:val="none" w:sz="0" w:space="0" w:color="auto"/>
        <w:left w:val="none" w:sz="0" w:space="0" w:color="auto"/>
        <w:bottom w:val="none" w:sz="0" w:space="0" w:color="auto"/>
        <w:right w:val="none" w:sz="0" w:space="0" w:color="auto"/>
      </w:divBdr>
    </w:div>
    <w:div w:id="559950556">
      <w:bodyDiv w:val="1"/>
      <w:marLeft w:val="0"/>
      <w:marRight w:val="0"/>
      <w:marTop w:val="0"/>
      <w:marBottom w:val="0"/>
      <w:divBdr>
        <w:top w:val="none" w:sz="0" w:space="0" w:color="auto"/>
        <w:left w:val="none" w:sz="0" w:space="0" w:color="auto"/>
        <w:bottom w:val="none" w:sz="0" w:space="0" w:color="auto"/>
        <w:right w:val="none" w:sz="0" w:space="0" w:color="auto"/>
      </w:divBdr>
    </w:div>
    <w:div w:id="560091714">
      <w:bodyDiv w:val="1"/>
      <w:marLeft w:val="0"/>
      <w:marRight w:val="0"/>
      <w:marTop w:val="0"/>
      <w:marBottom w:val="0"/>
      <w:divBdr>
        <w:top w:val="none" w:sz="0" w:space="0" w:color="auto"/>
        <w:left w:val="none" w:sz="0" w:space="0" w:color="auto"/>
        <w:bottom w:val="none" w:sz="0" w:space="0" w:color="auto"/>
        <w:right w:val="none" w:sz="0" w:space="0" w:color="auto"/>
      </w:divBdr>
    </w:div>
    <w:div w:id="560406194">
      <w:bodyDiv w:val="1"/>
      <w:marLeft w:val="0"/>
      <w:marRight w:val="0"/>
      <w:marTop w:val="0"/>
      <w:marBottom w:val="0"/>
      <w:divBdr>
        <w:top w:val="none" w:sz="0" w:space="0" w:color="auto"/>
        <w:left w:val="none" w:sz="0" w:space="0" w:color="auto"/>
        <w:bottom w:val="none" w:sz="0" w:space="0" w:color="auto"/>
        <w:right w:val="none" w:sz="0" w:space="0" w:color="auto"/>
      </w:divBdr>
    </w:div>
    <w:div w:id="560947639">
      <w:bodyDiv w:val="1"/>
      <w:marLeft w:val="0"/>
      <w:marRight w:val="0"/>
      <w:marTop w:val="0"/>
      <w:marBottom w:val="0"/>
      <w:divBdr>
        <w:top w:val="none" w:sz="0" w:space="0" w:color="auto"/>
        <w:left w:val="none" w:sz="0" w:space="0" w:color="auto"/>
        <w:bottom w:val="none" w:sz="0" w:space="0" w:color="auto"/>
        <w:right w:val="none" w:sz="0" w:space="0" w:color="auto"/>
      </w:divBdr>
    </w:div>
    <w:div w:id="561450834">
      <w:bodyDiv w:val="1"/>
      <w:marLeft w:val="0"/>
      <w:marRight w:val="0"/>
      <w:marTop w:val="0"/>
      <w:marBottom w:val="0"/>
      <w:divBdr>
        <w:top w:val="none" w:sz="0" w:space="0" w:color="auto"/>
        <w:left w:val="none" w:sz="0" w:space="0" w:color="auto"/>
        <w:bottom w:val="none" w:sz="0" w:space="0" w:color="auto"/>
        <w:right w:val="none" w:sz="0" w:space="0" w:color="auto"/>
      </w:divBdr>
    </w:div>
    <w:div w:id="564608330">
      <w:bodyDiv w:val="1"/>
      <w:marLeft w:val="0"/>
      <w:marRight w:val="0"/>
      <w:marTop w:val="0"/>
      <w:marBottom w:val="0"/>
      <w:divBdr>
        <w:top w:val="none" w:sz="0" w:space="0" w:color="auto"/>
        <w:left w:val="none" w:sz="0" w:space="0" w:color="auto"/>
        <w:bottom w:val="none" w:sz="0" w:space="0" w:color="auto"/>
        <w:right w:val="none" w:sz="0" w:space="0" w:color="auto"/>
      </w:divBdr>
    </w:div>
    <w:div w:id="566039391">
      <w:bodyDiv w:val="1"/>
      <w:marLeft w:val="0"/>
      <w:marRight w:val="0"/>
      <w:marTop w:val="0"/>
      <w:marBottom w:val="0"/>
      <w:divBdr>
        <w:top w:val="none" w:sz="0" w:space="0" w:color="auto"/>
        <w:left w:val="none" w:sz="0" w:space="0" w:color="auto"/>
        <w:bottom w:val="none" w:sz="0" w:space="0" w:color="auto"/>
        <w:right w:val="none" w:sz="0" w:space="0" w:color="auto"/>
      </w:divBdr>
    </w:div>
    <w:div w:id="566691692">
      <w:bodyDiv w:val="1"/>
      <w:marLeft w:val="0"/>
      <w:marRight w:val="0"/>
      <w:marTop w:val="0"/>
      <w:marBottom w:val="0"/>
      <w:divBdr>
        <w:top w:val="none" w:sz="0" w:space="0" w:color="auto"/>
        <w:left w:val="none" w:sz="0" w:space="0" w:color="auto"/>
        <w:bottom w:val="none" w:sz="0" w:space="0" w:color="auto"/>
        <w:right w:val="none" w:sz="0" w:space="0" w:color="auto"/>
      </w:divBdr>
    </w:div>
    <w:div w:id="568198402">
      <w:bodyDiv w:val="1"/>
      <w:marLeft w:val="0"/>
      <w:marRight w:val="0"/>
      <w:marTop w:val="0"/>
      <w:marBottom w:val="0"/>
      <w:divBdr>
        <w:top w:val="none" w:sz="0" w:space="0" w:color="auto"/>
        <w:left w:val="none" w:sz="0" w:space="0" w:color="auto"/>
        <w:bottom w:val="none" w:sz="0" w:space="0" w:color="auto"/>
        <w:right w:val="none" w:sz="0" w:space="0" w:color="auto"/>
      </w:divBdr>
    </w:div>
    <w:div w:id="573206696">
      <w:bodyDiv w:val="1"/>
      <w:marLeft w:val="0"/>
      <w:marRight w:val="0"/>
      <w:marTop w:val="0"/>
      <w:marBottom w:val="0"/>
      <w:divBdr>
        <w:top w:val="none" w:sz="0" w:space="0" w:color="auto"/>
        <w:left w:val="none" w:sz="0" w:space="0" w:color="auto"/>
        <w:bottom w:val="none" w:sz="0" w:space="0" w:color="auto"/>
        <w:right w:val="none" w:sz="0" w:space="0" w:color="auto"/>
      </w:divBdr>
    </w:div>
    <w:div w:id="575673717">
      <w:bodyDiv w:val="1"/>
      <w:marLeft w:val="0"/>
      <w:marRight w:val="0"/>
      <w:marTop w:val="0"/>
      <w:marBottom w:val="0"/>
      <w:divBdr>
        <w:top w:val="none" w:sz="0" w:space="0" w:color="auto"/>
        <w:left w:val="none" w:sz="0" w:space="0" w:color="auto"/>
        <w:bottom w:val="none" w:sz="0" w:space="0" w:color="auto"/>
        <w:right w:val="none" w:sz="0" w:space="0" w:color="auto"/>
      </w:divBdr>
    </w:div>
    <w:div w:id="577010737">
      <w:bodyDiv w:val="1"/>
      <w:marLeft w:val="0"/>
      <w:marRight w:val="0"/>
      <w:marTop w:val="0"/>
      <w:marBottom w:val="0"/>
      <w:divBdr>
        <w:top w:val="none" w:sz="0" w:space="0" w:color="auto"/>
        <w:left w:val="none" w:sz="0" w:space="0" w:color="auto"/>
        <w:bottom w:val="none" w:sz="0" w:space="0" w:color="auto"/>
        <w:right w:val="none" w:sz="0" w:space="0" w:color="auto"/>
      </w:divBdr>
    </w:div>
    <w:div w:id="577327824">
      <w:bodyDiv w:val="1"/>
      <w:marLeft w:val="0"/>
      <w:marRight w:val="0"/>
      <w:marTop w:val="0"/>
      <w:marBottom w:val="0"/>
      <w:divBdr>
        <w:top w:val="none" w:sz="0" w:space="0" w:color="auto"/>
        <w:left w:val="none" w:sz="0" w:space="0" w:color="auto"/>
        <w:bottom w:val="none" w:sz="0" w:space="0" w:color="auto"/>
        <w:right w:val="none" w:sz="0" w:space="0" w:color="auto"/>
      </w:divBdr>
    </w:div>
    <w:div w:id="577635071">
      <w:bodyDiv w:val="1"/>
      <w:marLeft w:val="0"/>
      <w:marRight w:val="0"/>
      <w:marTop w:val="0"/>
      <w:marBottom w:val="0"/>
      <w:divBdr>
        <w:top w:val="none" w:sz="0" w:space="0" w:color="auto"/>
        <w:left w:val="none" w:sz="0" w:space="0" w:color="auto"/>
        <w:bottom w:val="none" w:sz="0" w:space="0" w:color="auto"/>
        <w:right w:val="none" w:sz="0" w:space="0" w:color="auto"/>
      </w:divBdr>
    </w:div>
    <w:div w:id="578755502">
      <w:bodyDiv w:val="1"/>
      <w:marLeft w:val="0"/>
      <w:marRight w:val="0"/>
      <w:marTop w:val="0"/>
      <w:marBottom w:val="0"/>
      <w:divBdr>
        <w:top w:val="none" w:sz="0" w:space="0" w:color="auto"/>
        <w:left w:val="none" w:sz="0" w:space="0" w:color="auto"/>
        <w:bottom w:val="none" w:sz="0" w:space="0" w:color="auto"/>
        <w:right w:val="none" w:sz="0" w:space="0" w:color="auto"/>
      </w:divBdr>
    </w:div>
    <w:div w:id="585114248">
      <w:bodyDiv w:val="1"/>
      <w:marLeft w:val="0"/>
      <w:marRight w:val="0"/>
      <w:marTop w:val="0"/>
      <w:marBottom w:val="0"/>
      <w:divBdr>
        <w:top w:val="none" w:sz="0" w:space="0" w:color="auto"/>
        <w:left w:val="none" w:sz="0" w:space="0" w:color="auto"/>
        <w:bottom w:val="none" w:sz="0" w:space="0" w:color="auto"/>
        <w:right w:val="none" w:sz="0" w:space="0" w:color="auto"/>
      </w:divBdr>
    </w:div>
    <w:div w:id="585842100">
      <w:bodyDiv w:val="1"/>
      <w:marLeft w:val="0"/>
      <w:marRight w:val="0"/>
      <w:marTop w:val="0"/>
      <w:marBottom w:val="0"/>
      <w:divBdr>
        <w:top w:val="none" w:sz="0" w:space="0" w:color="auto"/>
        <w:left w:val="none" w:sz="0" w:space="0" w:color="auto"/>
        <w:bottom w:val="none" w:sz="0" w:space="0" w:color="auto"/>
        <w:right w:val="none" w:sz="0" w:space="0" w:color="auto"/>
      </w:divBdr>
    </w:div>
    <w:div w:id="585916264">
      <w:bodyDiv w:val="1"/>
      <w:marLeft w:val="0"/>
      <w:marRight w:val="0"/>
      <w:marTop w:val="0"/>
      <w:marBottom w:val="0"/>
      <w:divBdr>
        <w:top w:val="none" w:sz="0" w:space="0" w:color="auto"/>
        <w:left w:val="none" w:sz="0" w:space="0" w:color="auto"/>
        <w:bottom w:val="none" w:sz="0" w:space="0" w:color="auto"/>
        <w:right w:val="none" w:sz="0" w:space="0" w:color="auto"/>
      </w:divBdr>
    </w:div>
    <w:div w:id="588273768">
      <w:bodyDiv w:val="1"/>
      <w:marLeft w:val="0"/>
      <w:marRight w:val="0"/>
      <w:marTop w:val="0"/>
      <w:marBottom w:val="0"/>
      <w:divBdr>
        <w:top w:val="none" w:sz="0" w:space="0" w:color="auto"/>
        <w:left w:val="none" w:sz="0" w:space="0" w:color="auto"/>
        <w:bottom w:val="none" w:sz="0" w:space="0" w:color="auto"/>
        <w:right w:val="none" w:sz="0" w:space="0" w:color="auto"/>
      </w:divBdr>
    </w:div>
    <w:div w:id="591935395">
      <w:bodyDiv w:val="1"/>
      <w:marLeft w:val="0"/>
      <w:marRight w:val="0"/>
      <w:marTop w:val="0"/>
      <w:marBottom w:val="0"/>
      <w:divBdr>
        <w:top w:val="none" w:sz="0" w:space="0" w:color="auto"/>
        <w:left w:val="none" w:sz="0" w:space="0" w:color="auto"/>
        <w:bottom w:val="none" w:sz="0" w:space="0" w:color="auto"/>
        <w:right w:val="none" w:sz="0" w:space="0" w:color="auto"/>
      </w:divBdr>
    </w:div>
    <w:div w:id="592014431">
      <w:bodyDiv w:val="1"/>
      <w:marLeft w:val="0"/>
      <w:marRight w:val="0"/>
      <w:marTop w:val="0"/>
      <w:marBottom w:val="0"/>
      <w:divBdr>
        <w:top w:val="none" w:sz="0" w:space="0" w:color="auto"/>
        <w:left w:val="none" w:sz="0" w:space="0" w:color="auto"/>
        <w:bottom w:val="none" w:sz="0" w:space="0" w:color="auto"/>
        <w:right w:val="none" w:sz="0" w:space="0" w:color="auto"/>
      </w:divBdr>
    </w:div>
    <w:div w:id="592709224">
      <w:bodyDiv w:val="1"/>
      <w:marLeft w:val="0"/>
      <w:marRight w:val="0"/>
      <w:marTop w:val="0"/>
      <w:marBottom w:val="0"/>
      <w:divBdr>
        <w:top w:val="none" w:sz="0" w:space="0" w:color="auto"/>
        <w:left w:val="none" w:sz="0" w:space="0" w:color="auto"/>
        <w:bottom w:val="none" w:sz="0" w:space="0" w:color="auto"/>
        <w:right w:val="none" w:sz="0" w:space="0" w:color="auto"/>
      </w:divBdr>
    </w:div>
    <w:div w:id="592980520">
      <w:bodyDiv w:val="1"/>
      <w:marLeft w:val="0"/>
      <w:marRight w:val="0"/>
      <w:marTop w:val="0"/>
      <w:marBottom w:val="0"/>
      <w:divBdr>
        <w:top w:val="none" w:sz="0" w:space="0" w:color="auto"/>
        <w:left w:val="none" w:sz="0" w:space="0" w:color="auto"/>
        <w:bottom w:val="none" w:sz="0" w:space="0" w:color="auto"/>
        <w:right w:val="none" w:sz="0" w:space="0" w:color="auto"/>
      </w:divBdr>
    </w:div>
    <w:div w:id="594481258">
      <w:bodyDiv w:val="1"/>
      <w:marLeft w:val="0"/>
      <w:marRight w:val="0"/>
      <w:marTop w:val="0"/>
      <w:marBottom w:val="0"/>
      <w:divBdr>
        <w:top w:val="none" w:sz="0" w:space="0" w:color="auto"/>
        <w:left w:val="none" w:sz="0" w:space="0" w:color="auto"/>
        <w:bottom w:val="none" w:sz="0" w:space="0" w:color="auto"/>
        <w:right w:val="none" w:sz="0" w:space="0" w:color="auto"/>
      </w:divBdr>
    </w:div>
    <w:div w:id="594552346">
      <w:bodyDiv w:val="1"/>
      <w:marLeft w:val="0"/>
      <w:marRight w:val="0"/>
      <w:marTop w:val="0"/>
      <w:marBottom w:val="0"/>
      <w:divBdr>
        <w:top w:val="none" w:sz="0" w:space="0" w:color="auto"/>
        <w:left w:val="none" w:sz="0" w:space="0" w:color="auto"/>
        <w:bottom w:val="none" w:sz="0" w:space="0" w:color="auto"/>
        <w:right w:val="none" w:sz="0" w:space="0" w:color="auto"/>
      </w:divBdr>
    </w:div>
    <w:div w:id="595097611">
      <w:bodyDiv w:val="1"/>
      <w:marLeft w:val="0"/>
      <w:marRight w:val="0"/>
      <w:marTop w:val="0"/>
      <w:marBottom w:val="0"/>
      <w:divBdr>
        <w:top w:val="none" w:sz="0" w:space="0" w:color="auto"/>
        <w:left w:val="none" w:sz="0" w:space="0" w:color="auto"/>
        <w:bottom w:val="none" w:sz="0" w:space="0" w:color="auto"/>
        <w:right w:val="none" w:sz="0" w:space="0" w:color="auto"/>
      </w:divBdr>
    </w:div>
    <w:div w:id="595135271">
      <w:bodyDiv w:val="1"/>
      <w:marLeft w:val="0"/>
      <w:marRight w:val="0"/>
      <w:marTop w:val="0"/>
      <w:marBottom w:val="0"/>
      <w:divBdr>
        <w:top w:val="none" w:sz="0" w:space="0" w:color="auto"/>
        <w:left w:val="none" w:sz="0" w:space="0" w:color="auto"/>
        <w:bottom w:val="none" w:sz="0" w:space="0" w:color="auto"/>
        <w:right w:val="none" w:sz="0" w:space="0" w:color="auto"/>
      </w:divBdr>
    </w:div>
    <w:div w:id="596212712">
      <w:bodyDiv w:val="1"/>
      <w:marLeft w:val="0"/>
      <w:marRight w:val="0"/>
      <w:marTop w:val="0"/>
      <w:marBottom w:val="0"/>
      <w:divBdr>
        <w:top w:val="none" w:sz="0" w:space="0" w:color="auto"/>
        <w:left w:val="none" w:sz="0" w:space="0" w:color="auto"/>
        <w:bottom w:val="none" w:sz="0" w:space="0" w:color="auto"/>
        <w:right w:val="none" w:sz="0" w:space="0" w:color="auto"/>
      </w:divBdr>
    </w:div>
    <w:div w:id="596522496">
      <w:bodyDiv w:val="1"/>
      <w:marLeft w:val="0"/>
      <w:marRight w:val="0"/>
      <w:marTop w:val="0"/>
      <w:marBottom w:val="0"/>
      <w:divBdr>
        <w:top w:val="none" w:sz="0" w:space="0" w:color="auto"/>
        <w:left w:val="none" w:sz="0" w:space="0" w:color="auto"/>
        <w:bottom w:val="none" w:sz="0" w:space="0" w:color="auto"/>
        <w:right w:val="none" w:sz="0" w:space="0" w:color="auto"/>
      </w:divBdr>
    </w:div>
    <w:div w:id="597642516">
      <w:bodyDiv w:val="1"/>
      <w:marLeft w:val="0"/>
      <w:marRight w:val="0"/>
      <w:marTop w:val="0"/>
      <w:marBottom w:val="0"/>
      <w:divBdr>
        <w:top w:val="none" w:sz="0" w:space="0" w:color="auto"/>
        <w:left w:val="none" w:sz="0" w:space="0" w:color="auto"/>
        <w:bottom w:val="none" w:sz="0" w:space="0" w:color="auto"/>
        <w:right w:val="none" w:sz="0" w:space="0" w:color="auto"/>
      </w:divBdr>
    </w:div>
    <w:div w:id="600845254">
      <w:bodyDiv w:val="1"/>
      <w:marLeft w:val="0"/>
      <w:marRight w:val="0"/>
      <w:marTop w:val="0"/>
      <w:marBottom w:val="0"/>
      <w:divBdr>
        <w:top w:val="none" w:sz="0" w:space="0" w:color="auto"/>
        <w:left w:val="none" w:sz="0" w:space="0" w:color="auto"/>
        <w:bottom w:val="none" w:sz="0" w:space="0" w:color="auto"/>
        <w:right w:val="none" w:sz="0" w:space="0" w:color="auto"/>
      </w:divBdr>
    </w:div>
    <w:div w:id="601454537">
      <w:bodyDiv w:val="1"/>
      <w:marLeft w:val="0"/>
      <w:marRight w:val="0"/>
      <w:marTop w:val="0"/>
      <w:marBottom w:val="0"/>
      <w:divBdr>
        <w:top w:val="none" w:sz="0" w:space="0" w:color="auto"/>
        <w:left w:val="none" w:sz="0" w:space="0" w:color="auto"/>
        <w:bottom w:val="none" w:sz="0" w:space="0" w:color="auto"/>
        <w:right w:val="none" w:sz="0" w:space="0" w:color="auto"/>
      </w:divBdr>
    </w:div>
    <w:div w:id="602030342">
      <w:bodyDiv w:val="1"/>
      <w:marLeft w:val="0"/>
      <w:marRight w:val="0"/>
      <w:marTop w:val="0"/>
      <w:marBottom w:val="0"/>
      <w:divBdr>
        <w:top w:val="none" w:sz="0" w:space="0" w:color="auto"/>
        <w:left w:val="none" w:sz="0" w:space="0" w:color="auto"/>
        <w:bottom w:val="none" w:sz="0" w:space="0" w:color="auto"/>
        <w:right w:val="none" w:sz="0" w:space="0" w:color="auto"/>
      </w:divBdr>
    </w:div>
    <w:div w:id="602079860">
      <w:bodyDiv w:val="1"/>
      <w:marLeft w:val="0"/>
      <w:marRight w:val="0"/>
      <w:marTop w:val="0"/>
      <w:marBottom w:val="0"/>
      <w:divBdr>
        <w:top w:val="none" w:sz="0" w:space="0" w:color="auto"/>
        <w:left w:val="none" w:sz="0" w:space="0" w:color="auto"/>
        <w:bottom w:val="none" w:sz="0" w:space="0" w:color="auto"/>
        <w:right w:val="none" w:sz="0" w:space="0" w:color="auto"/>
      </w:divBdr>
    </w:div>
    <w:div w:id="603458569">
      <w:bodyDiv w:val="1"/>
      <w:marLeft w:val="0"/>
      <w:marRight w:val="0"/>
      <w:marTop w:val="0"/>
      <w:marBottom w:val="0"/>
      <w:divBdr>
        <w:top w:val="none" w:sz="0" w:space="0" w:color="auto"/>
        <w:left w:val="none" w:sz="0" w:space="0" w:color="auto"/>
        <w:bottom w:val="none" w:sz="0" w:space="0" w:color="auto"/>
        <w:right w:val="none" w:sz="0" w:space="0" w:color="auto"/>
      </w:divBdr>
    </w:div>
    <w:div w:id="605043861">
      <w:bodyDiv w:val="1"/>
      <w:marLeft w:val="0"/>
      <w:marRight w:val="0"/>
      <w:marTop w:val="0"/>
      <w:marBottom w:val="0"/>
      <w:divBdr>
        <w:top w:val="none" w:sz="0" w:space="0" w:color="auto"/>
        <w:left w:val="none" w:sz="0" w:space="0" w:color="auto"/>
        <w:bottom w:val="none" w:sz="0" w:space="0" w:color="auto"/>
        <w:right w:val="none" w:sz="0" w:space="0" w:color="auto"/>
      </w:divBdr>
    </w:div>
    <w:div w:id="606432022">
      <w:bodyDiv w:val="1"/>
      <w:marLeft w:val="0"/>
      <w:marRight w:val="0"/>
      <w:marTop w:val="0"/>
      <w:marBottom w:val="0"/>
      <w:divBdr>
        <w:top w:val="none" w:sz="0" w:space="0" w:color="auto"/>
        <w:left w:val="none" w:sz="0" w:space="0" w:color="auto"/>
        <w:bottom w:val="none" w:sz="0" w:space="0" w:color="auto"/>
        <w:right w:val="none" w:sz="0" w:space="0" w:color="auto"/>
      </w:divBdr>
    </w:div>
    <w:div w:id="608316179">
      <w:bodyDiv w:val="1"/>
      <w:marLeft w:val="0"/>
      <w:marRight w:val="0"/>
      <w:marTop w:val="0"/>
      <w:marBottom w:val="0"/>
      <w:divBdr>
        <w:top w:val="none" w:sz="0" w:space="0" w:color="auto"/>
        <w:left w:val="none" w:sz="0" w:space="0" w:color="auto"/>
        <w:bottom w:val="none" w:sz="0" w:space="0" w:color="auto"/>
        <w:right w:val="none" w:sz="0" w:space="0" w:color="auto"/>
      </w:divBdr>
    </w:div>
    <w:div w:id="613438455">
      <w:bodyDiv w:val="1"/>
      <w:marLeft w:val="0"/>
      <w:marRight w:val="0"/>
      <w:marTop w:val="0"/>
      <w:marBottom w:val="0"/>
      <w:divBdr>
        <w:top w:val="none" w:sz="0" w:space="0" w:color="auto"/>
        <w:left w:val="none" w:sz="0" w:space="0" w:color="auto"/>
        <w:bottom w:val="none" w:sz="0" w:space="0" w:color="auto"/>
        <w:right w:val="none" w:sz="0" w:space="0" w:color="auto"/>
      </w:divBdr>
    </w:div>
    <w:div w:id="613680565">
      <w:bodyDiv w:val="1"/>
      <w:marLeft w:val="0"/>
      <w:marRight w:val="0"/>
      <w:marTop w:val="0"/>
      <w:marBottom w:val="0"/>
      <w:divBdr>
        <w:top w:val="none" w:sz="0" w:space="0" w:color="auto"/>
        <w:left w:val="none" w:sz="0" w:space="0" w:color="auto"/>
        <w:bottom w:val="none" w:sz="0" w:space="0" w:color="auto"/>
        <w:right w:val="none" w:sz="0" w:space="0" w:color="auto"/>
      </w:divBdr>
    </w:div>
    <w:div w:id="614138567">
      <w:bodyDiv w:val="1"/>
      <w:marLeft w:val="0"/>
      <w:marRight w:val="0"/>
      <w:marTop w:val="0"/>
      <w:marBottom w:val="0"/>
      <w:divBdr>
        <w:top w:val="none" w:sz="0" w:space="0" w:color="auto"/>
        <w:left w:val="none" w:sz="0" w:space="0" w:color="auto"/>
        <w:bottom w:val="none" w:sz="0" w:space="0" w:color="auto"/>
        <w:right w:val="none" w:sz="0" w:space="0" w:color="auto"/>
      </w:divBdr>
    </w:div>
    <w:div w:id="614405306">
      <w:bodyDiv w:val="1"/>
      <w:marLeft w:val="0"/>
      <w:marRight w:val="0"/>
      <w:marTop w:val="0"/>
      <w:marBottom w:val="0"/>
      <w:divBdr>
        <w:top w:val="none" w:sz="0" w:space="0" w:color="auto"/>
        <w:left w:val="none" w:sz="0" w:space="0" w:color="auto"/>
        <w:bottom w:val="none" w:sz="0" w:space="0" w:color="auto"/>
        <w:right w:val="none" w:sz="0" w:space="0" w:color="auto"/>
      </w:divBdr>
    </w:div>
    <w:div w:id="614795347">
      <w:bodyDiv w:val="1"/>
      <w:marLeft w:val="0"/>
      <w:marRight w:val="0"/>
      <w:marTop w:val="0"/>
      <w:marBottom w:val="0"/>
      <w:divBdr>
        <w:top w:val="none" w:sz="0" w:space="0" w:color="auto"/>
        <w:left w:val="none" w:sz="0" w:space="0" w:color="auto"/>
        <w:bottom w:val="none" w:sz="0" w:space="0" w:color="auto"/>
        <w:right w:val="none" w:sz="0" w:space="0" w:color="auto"/>
      </w:divBdr>
    </w:div>
    <w:div w:id="616374293">
      <w:bodyDiv w:val="1"/>
      <w:marLeft w:val="0"/>
      <w:marRight w:val="0"/>
      <w:marTop w:val="0"/>
      <w:marBottom w:val="0"/>
      <w:divBdr>
        <w:top w:val="none" w:sz="0" w:space="0" w:color="auto"/>
        <w:left w:val="none" w:sz="0" w:space="0" w:color="auto"/>
        <w:bottom w:val="none" w:sz="0" w:space="0" w:color="auto"/>
        <w:right w:val="none" w:sz="0" w:space="0" w:color="auto"/>
      </w:divBdr>
    </w:div>
    <w:div w:id="616453545">
      <w:bodyDiv w:val="1"/>
      <w:marLeft w:val="0"/>
      <w:marRight w:val="0"/>
      <w:marTop w:val="0"/>
      <w:marBottom w:val="0"/>
      <w:divBdr>
        <w:top w:val="none" w:sz="0" w:space="0" w:color="auto"/>
        <w:left w:val="none" w:sz="0" w:space="0" w:color="auto"/>
        <w:bottom w:val="none" w:sz="0" w:space="0" w:color="auto"/>
        <w:right w:val="none" w:sz="0" w:space="0" w:color="auto"/>
      </w:divBdr>
    </w:div>
    <w:div w:id="617296336">
      <w:bodyDiv w:val="1"/>
      <w:marLeft w:val="0"/>
      <w:marRight w:val="0"/>
      <w:marTop w:val="0"/>
      <w:marBottom w:val="0"/>
      <w:divBdr>
        <w:top w:val="none" w:sz="0" w:space="0" w:color="auto"/>
        <w:left w:val="none" w:sz="0" w:space="0" w:color="auto"/>
        <w:bottom w:val="none" w:sz="0" w:space="0" w:color="auto"/>
        <w:right w:val="none" w:sz="0" w:space="0" w:color="auto"/>
      </w:divBdr>
    </w:div>
    <w:div w:id="618071003">
      <w:bodyDiv w:val="1"/>
      <w:marLeft w:val="0"/>
      <w:marRight w:val="0"/>
      <w:marTop w:val="0"/>
      <w:marBottom w:val="0"/>
      <w:divBdr>
        <w:top w:val="none" w:sz="0" w:space="0" w:color="auto"/>
        <w:left w:val="none" w:sz="0" w:space="0" w:color="auto"/>
        <w:bottom w:val="none" w:sz="0" w:space="0" w:color="auto"/>
        <w:right w:val="none" w:sz="0" w:space="0" w:color="auto"/>
      </w:divBdr>
    </w:div>
    <w:div w:id="618604325">
      <w:bodyDiv w:val="1"/>
      <w:marLeft w:val="0"/>
      <w:marRight w:val="0"/>
      <w:marTop w:val="0"/>
      <w:marBottom w:val="0"/>
      <w:divBdr>
        <w:top w:val="none" w:sz="0" w:space="0" w:color="auto"/>
        <w:left w:val="none" w:sz="0" w:space="0" w:color="auto"/>
        <w:bottom w:val="none" w:sz="0" w:space="0" w:color="auto"/>
        <w:right w:val="none" w:sz="0" w:space="0" w:color="auto"/>
      </w:divBdr>
    </w:div>
    <w:div w:id="619259964">
      <w:bodyDiv w:val="1"/>
      <w:marLeft w:val="0"/>
      <w:marRight w:val="0"/>
      <w:marTop w:val="0"/>
      <w:marBottom w:val="0"/>
      <w:divBdr>
        <w:top w:val="none" w:sz="0" w:space="0" w:color="auto"/>
        <w:left w:val="none" w:sz="0" w:space="0" w:color="auto"/>
        <w:bottom w:val="none" w:sz="0" w:space="0" w:color="auto"/>
        <w:right w:val="none" w:sz="0" w:space="0" w:color="auto"/>
      </w:divBdr>
    </w:div>
    <w:div w:id="620769334">
      <w:bodyDiv w:val="1"/>
      <w:marLeft w:val="0"/>
      <w:marRight w:val="0"/>
      <w:marTop w:val="0"/>
      <w:marBottom w:val="0"/>
      <w:divBdr>
        <w:top w:val="none" w:sz="0" w:space="0" w:color="auto"/>
        <w:left w:val="none" w:sz="0" w:space="0" w:color="auto"/>
        <w:bottom w:val="none" w:sz="0" w:space="0" w:color="auto"/>
        <w:right w:val="none" w:sz="0" w:space="0" w:color="auto"/>
      </w:divBdr>
    </w:div>
    <w:div w:id="621690489">
      <w:bodyDiv w:val="1"/>
      <w:marLeft w:val="0"/>
      <w:marRight w:val="0"/>
      <w:marTop w:val="0"/>
      <w:marBottom w:val="0"/>
      <w:divBdr>
        <w:top w:val="none" w:sz="0" w:space="0" w:color="auto"/>
        <w:left w:val="none" w:sz="0" w:space="0" w:color="auto"/>
        <w:bottom w:val="none" w:sz="0" w:space="0" w:color="auto"/>
        <w:right w:val="none" w:sz="0" w:space="0" w:color="auto"/>
      </w:divBdr>
    </w:div>
    <w:div w:id="623191856">
      <w:bodyDiv w:val="1"/>
      <w:marLeft w:val="0"/>
      <w:marRight w:val="0"/>
      <w:marTop w:val="0"/>
      <w:marBottom w:val="0"/>
      <w:divBdr>
        <w:top w:val="none" w:sz="0" w:space="0" w:color="auto"/>
        <w:left w:val="none" w:sz="0" w:space="0" w:color="auto"/>
        <w:bottom w:val="none" w:sz="0" w:space="0" w:color="auto"/>
        <w:right w:val="none" w:sz="0" w:space="0" w:color="auto"/>
      </w:divBdr>
    </w:div>
    <w:div w:id="623393197">
      <w:bodyDiv w:val="1"/>
      <w:marLeft w:val="0"/>
      <w:marRight w:val="0"/>
      <w:marTop w:val="0"/>
      <w:marBottom w:val="0"/>
      <w:divBdr>
        <w:top w:val="none" w:sz="0" w:space="0" w:color="auto"/>
        <w:left w:val="none" w:sz="0" w:space="0" w:color="auto"/>
        <w:bottom w:val="none" w:sz="0" w:space="0" w:color="auto"/>
        <w:right w:val="none" w:sz="0" w:space="0" w:color="auto"/>
      </w:divBdr>
    </w:div>
    <w:div w:id="626357808">
      <w:bodyDiv w:val="1"/>
      <w:marLeft w:val="0"/>
      <w:marRight w:val="0"/>
      <w:marTop w:val="0"/>
      <w:marBottom w:val="0"/>
      <w:divBdr>
        <w:top w:val="none" w:sz="0" w:space="0" w:color="auto"/>
        <w:left w:val="none" w:sz="0" w:space="0" w:color="auto"/>
        <w:bottom w:val="none" w:sz="0" w:space="0" w:color="auto"/>
        <w:right w:val="none" w:sz="0" w:space="0" w:color="auto"/>
      </w:divBdr>
    </w:div>
    <w:div w:id="628319217">
      <w:bodyDiv w:val="1"/>
      <w:marLeft w:val="0"/>
      <w:marRight w:val="0"/>
      <w:marTop w:val="0"/>
      <w:marBottom w:val="0"/>
      <w:divBdr>
        <w:top w:val="none" w:sz="0" w:space="0" w:color="auto"/>
        <w:left w:val="none" w:sz="0" w:space="0" w:color="auto"/>
        <w:bottom w:val="none" w:sz="0" w:space="0" w:color="auto"/>
        <w:right w:val="none" w:sz="0" w:space="0" w:color="auto"/>
      </w:divBdr>
    </w:div>
    <w:div w:id="628972792">
      <w:bodyDiv w:val="1"/>
      <w:marLeft w:val="0"/>
      <w:marRight w:val="0"/>
      <w:marTop w:val="0"/>
      <w:marBottom w:val="0"/>
      <w:divBdr>
        <w:top w:val="none" w:sz="0" w:space="0" w:color="auto"/>
        <w:left w:val="none" w:sz="0" w:space="0" w:color="auto"/>
        <w:bottom w:val="none" w:sz="0" w:space="0" w:color="auto"/>
        <w:right w:val="none" w:sz="0" w:space="0" w:color="auto"/>
      </w:divBdr>
    </w:div>
    <w:div w:id="629167686">
      <w:bodyDiv w:val="1"/>
      <w:marLeft w:val="0"/>
      <w:marRight w:val="0"/>
      <w:marTop w:val="0"/>
      <w:marBottom w:val="0"/>
      <w:divBdr>
        <w:top w:val="none" w:sz="0" w:space="0" w:color="auto"/>
        <w:left w:val="none" w:sz="0" w:space="0" w:color="auto"/>
        <w:bottom w:val="none" w:sz="0" w:space="0" w:color="auto"/>
        <w:right w:val="none" w:sz="0" w:space="0" w:color="auto"/>
      </w:divBdr>
    </w:div>
    <w:div w:id="630549607">
      <w:bodyDiv w:val="1"/>
      <w:marLeft w:val="0"/>
      <w:marRight w:val="0"/>
      <w:marTop w:val="0"/>
      <w:marBottom w:val="0"/>
      <w:divBdr>
        <w:top w:val="none" w:sz="0" w:space="0" w:color="auto"/>
        <w:left w:val="none" w:sz="0" w:space="0" w:color="auto"/>
        <w:bottom w:val="none" w:sz="0" w:space="0" w:color="auto"/>
        <w:right w:val="none" w:sz="0" w:space="0" w:color="auto"/>
      </w:divBdr>
    </w:div>
    <w:div w:id="631332260">
      <w:bodyDiv w:val="1"/>
      <w:marLeft w:val="0"/>
      <w:marRight w:val="0"/>
      <w:marTop w:val="0"/>
      <w:marBottom w:val="0"/>
      <w:divBdr>
        <w:top w:val="none" w:sz="0" w:space="0" w:color="auto"/>
        <w:left w:val="none" w:sz="0" w:space="0" w:color="auto"/>
        <w:bottom w:val="none" w:sz="0" w:space="0" w:color="auto"/>
        <w:right w:val="none" w:sz="0" w:space="0" w:color="auto"/>
      </w:divBdr>
    </w:div>
    <w:div w:id="633875238">
      <w:bodyDiv w:val="1"/>
      <w:marLeft w:val="0"/>
      <w:marRight w:val="0"/>
      <w:marTop w:val="0"/>
      <w:marBottom w:val="0"/>
      <w:divBdr>
        <w:top w:val="none" w:sz="0" w:space="0" w:color="auto"/>
        <w:left w:val="none" w:sz="0" w:space="0" w:color="auto"/>
        <w:bottom w:val="none" w:sz="0" w:space="0" w:color="auto"/>
        <w:right w:val="none" w:sz="0" w:space="0" w:color="auto"/>
      </w:divBdr>
    </w:div>
    <w:div w:id="634800083">
      <w:bodyDiv w:val="1"/>
      <w:marLeft w:val="0"/>
      <w:marRight w:val="0"/>
      <w:marTop w:val="0"/>
      <w:marBottom w:val="0"/>
      <w:divBdr>
        <w:top w:val="none" w:sz="0" w:space="0" w:color="auto"/>
        <w:left w:val="none" w:sz="0" w:space="0" w:color="auto"/>
        <w:bottom w:val="none" w:sz="0" w:space="0" w:color="auto"/>
        <w:right w:val="none" w:sz="0" w:space="0" w:color="auto"/>
      </w:divBdr>
    </w:div>
    <w:div w:id="634989669">
      <w:bodyDiv w:val="1"/>
      <w:marLeft w:val="0"/>
      <w:marRight w:val="0"/>
      <w:marTop w:val="0"/>
      <w:marBottom w:val="0"/>
      <w:divBdr>
        <w:top w:val="none" w:sz="0" w:space="0" w:color="auto"/>
        <w:left w:val="none" w:sz="0" w:space="0" w:color="auto"/>
        <w:bottom w:val="none" w:sz="0" w:space="0" w:color="auto"/>
        <w:right w:val="none" w:sz="0" w:space="0" w:color="auto"/>
      </w:divBdr>
    </w:div>
    <w:div w:id="639262774">
      <w:bodyDiv w:val="1"/>
      <w:marLeft w:val="0"/>
      <w:marRight w:val="0"/>
      <w:marTop w:val="0"/>
      <w:marBottom w:val="0"/>
      <w:divBdr>
        <w:top w:val="none" w:sz="0" w:space="0" w:color="auto"/>
        <w:left w:val="none" w:sz="0" w:space="0" w:color="auto"/>
        <w:bottom w:val="none" w:sz="0" w:space="0" w:color="auto"/>
        <w:right w:val="none" w:sz="0" w:space="0" w:color="auto"/>
      </w:divBdr>
    </w:div>
    <w:div w:id="641234933">
      <w:bodyDiv w:val="1"/>
      <w:marLeft w:val="0"/>
      <w:marRight w:val="0"/>
      <w:marTop w:val="0"/>
      <w:marBottom w:val="0"/>
      <w:divBdr>
        <w:top w:val="none" w:sz="0" w:space="0" w:color="auto"/>
        <w:left w:val="none" w:sz="0" w:space="0" w:color="auto"/>
        <w:bottom w:val="none" w:sz="0" w:space="0" w:color="auto"/>
        <w:right w:val="none" w:sz="0" w:space="0" w:color="auto"/>
      </w:divBdr>
    </w:div>
    <w:div w:id="641927801">
      <w:bodyDiv w:val="1"/>
      <w:marLeft w:val="0"/>
      <w:marRight w:val="0"/>
      <w:marTop w:val="0"/>
      <w:marBottom w:val="0"/>
      <w:divBdr>
        <w:top w:val="none" w:sz="0" w:space="0" w:color="auto"/>
        <w:left w:val="none" w:sz="0" w:space="0" w:color="auto"/>
        <w:bottom w:val="none" w:sz="0" w:space="0" w:color="auto"/>
        <w:right w:val="none" w:sz="0" w:space="0" w:color="auto"/>
      </w:divBdr>
    </w:div>
    <w:div w:id="642127330">
      <w:bodyDiv w:val="1"/>
      <w:marLeft w:val="0"/>
      <w:marRight w:val="0"/>
      <w:marTop w:val="0"/>
      <w:marBottom w:val="0"/>
      <w:divBdr>
        <w:top w:val="none" w:sz="0" w:space="0" w:color="auto"/>
        <w:left w:val="none" w:sz="0" w:space="0" w:color="auto"/>
        <w:bottom w:val="none" w:sz="0" w:space="0" w:color="auto"/>
        <w:right w:val="none" w:sz="0" w:space="0" w:color="auto"/>
      </w:divBdr>
    </w:div>
    <w:div w:id="643193791">
      <w:bodyDiv w:val="1"/>
      <w:marLeft w:val="0"/>
      <w:marRight w:val="0"/>
      <w:marTop w:val="0"/>
      <w:marBottom w:val="0"/>
      <w:divBdr>
        <w:top w:val="none" w:sz="0" w:space="0" w:color="auto"/>
        <w:left w:val="none" w:sz="0" w:space="0" w:color="auto"/>
        <w:bottom w:val="none" w:sz="0" w:space="0" w:color="auto"/>
        <w:right w:val="none" w:sz="0" w:space="0" w:color="auto"/>
      </w:divBdr>
    </w:div>
    <w:div w:id="643587834">
      <w:bodyDiv w:val="1"/>
      <w:marLeft w:val="0"/>
      <w:marRight w:val="0"/>
      <w:marTop w:val="0"/>
      <w:marBottom w:val="0"/>
      <w:divBdr>
        <w:top w:val="none" w:sz="0" w:space="0" w:color="auto"/>
        <w:left w:val="none" w:sz="0" w:space="0" w:color="auto"/>
        <w:bottom w:val="none" w:sz="0" w:space="0" w:color="auto"/>
        <w:right w:val="none" w:sz="0" w:space="0" w:color="auto"/>
      </w:divBdr>
    </w:div>
    <w:div w:id="644968978">
      <w:bodyDiv w:val="1"/>
      <w:marLeft w:val="0"/>
      <w:marRight w:val="0"/>
      <w:marTop w:val="0"/>
      <w:marBottom w:val="0"/>
      <w:divBdr>
        <w:top w:val="none" w:sz="0" w:space="0" w:color="auto"/>
        <w:left w:val="none" w:sz="0" w:space="0" w:color="auto"/>
        <w:bottom w:val="none" w:sz="0" w:space="0" w:color="auto"/>
        <w:right w:val="none" w:sz="0" w:space="0" w:color="auto"/>
      </w:divBdr>
    </w:div>
    <w:div w:id="645016886">
      <w:bodyDiv w:val="1"/>
      <w:marLeft w:val="0"/>
      <w:marRight w:val="0"/>
      <w:marTop w:val="0"/>
      <w:marBottom w:val="0"/>
      <w:divBdr>
        <w:top w:val="none" w:sz="0" w:space="0" w:color="auto"/>
        <w:left w:val="none" w:sz="0" w:space="0" w:color="auto"/>
        <w:bottom w:val="none" w:sz="0" w:space="0" w:color="auto"/>
        <w:right w:val="none" w:sz="0" w:space="0" w:color="auto"/>
      </w:divBdr>
    </w:div>
    <w:div w:id="645206494">
      <w:bodyDiv w:val="1"/>
      <w:marLeft w:val="0"/>
      <w:marRight w:val="0"/>
      <w:marTop w:val="0"/>
      <w:marBottom w:val="0"/>
      <w:divBdr>
        <w:top w:val="none" w:sz="0" w:space="0" w:color="auto"/>
        <w:left w:val="none" w:sz="0" w:space="0" w:color="auto"/>
        <w:bottom w:val="none" w:sz="0" w:space="0" w:color="auto"/>
        <w:right w:val="none" w:sz="0" w:space="0" w:color="auto"/>
      </w:divBdr>
    </w:div>
    <w:div w:id="646590174">
      <w:bodyDiv w:val="1"/>
      <w:marLeft w:val="0"/>
      <w:marRight w:val="0"/>
      <w:marTop w:val="0"/>
      <w:marBottom w:val="0"/>
      <w:divBdr>
        <w:top w:val="none" w:sz="0" w:space="0" w:color="auto"/>
        <w:left w:val="none" w:sz="0" w:space="0" w:color="auto"/>
        <w:bottom w:val="none" w:sz="0" w:space="0" w:color="auto"/>
        <w:right w:val="none" w:sz="0" w:space="0" w:color="auto"/>
      </w:divBdr>
    </w:div>
    <w:div w:id="646789189">
      <w:bodyDiv w:val="1"/>
      <w:marLeft w:val="0"/>
      <w:marRight w:val="0"/>
      <w:marTop w:val="0"/>
      <w:marBottom w:val="0"/>
      <w:divBdr>
        <w:top w:val="none" w:sz="0" w:space="0" w:color="auto"/>
        <w:left w:val="none" w:sz="0" w:space="0" w:color="auto"/>
        <w:bottom w:val="none" w:sz="0" w:space="0" w:color="auto"/>
        <w:right w:val="none" w:sz="0" w:space="0" w:color="auto"/>
      </w:divBdr>
    </w:div>
    <w:div w:id="646938097">
      <w:bodyDiv w:val="1"/>
      <w:marLeft w:val="0"/>
      <w:marRight w:val="0"/>
      <w:marTop w:val="0"/>
      <w:marBottom w:val="0"/>
      <w:divBdr>
        <w:top w:val="none" w:sz="0" w:space="0" w:color="auto"/>
        <w:left w:val="none" w:sz="0" w:space="0" w:color="auto"/>
        <w:bottom w:val="none" w:sz="0" w:space="0" w:color="auto"/>
        <w:right w:val="none" w:sz="0" w:space="0" w:color="auto"/>
      </w:divBdr>
    </w:div>
    <w:div w:id="648099647">
      <w:bodyDiv w:val="1"/>
      <w:marLeft w:val="0"/>
      <w:marRight w:val="0"/>
      <w:marTop w:val="0"/>
      <w:marBottom w:val="0"/>
      <w:divBdr>
        <w:top w:val="none" w:sz="0" w:space="0" w:color="auto"/>
        <w:left w:val="none" w:sz="0" w:space="0" w:color="auto"/>
        <w:bottom w:val="none" w:sz="0" w:space="0" w:color="auto"/>
        <w:right w:val="none" w:sz="0" w:space="0" w:color="auto"/>
      </w:divBdr>
    </w:div>
    <w:div w:id="648242047">
      <w:bodyDiv w:val="1"/>
      <w:marLeft w:val="0"/>
      <w:marRight w:val="0"/>
      <w:marTop w:val="0"/>
      <w:marBottom w:val="0"/>
      <w:divBdr>
        <w:top w:val="none" w:sz="0" w:space="0" w:color="auto"/>
        <w:left w:val="none" w:sz="0" w:space="0" w:color="auto"/>
        <w:bottom w:val="none" w:sz="0" w:space="0" w:color="auto"/>
        <w:right w:val="none" w:sz="0" w:space="0" w:color="auto"/>
      </w:divBdr>
    </w:div>
    <w:div w:id="648362771">
      <w:bodyDiv w:val="1"/>
      <w:marLeft w:val="0"/>
      <w:marRight w:val="0"/>
      <w:marTop w:val="0"/>
      <w:marBottom w:val="0"/>
      <w:divBdr>
        <w:top w:val="none" w:sz="0" w:space="0" w:color="auto"/>
        <w:left w:val="none" w:sz="0" w:space="0" w:color="auto"/>
        <w:bottom w:val="none" w:sz="0" w:space="0" w:color="auto"/>
        <w:right w:val="none" w:sz="0" w:space="0" w:color="auto"/>
      </w:divBdr>
    </w:div>
    <w:div w:id="650141219">
      <w:bodyDiv w:val="1"/>
      <w:marLeft w:val="0"/>
      <w:marRight w:val="0"/>
      <w:marTop w:val="0"/>
      <w:marBottom w:val="0"/>
      <w:divBdr>
        <w:top w:val="none" w:sz="0" w:space="0" w:color="auto"/>
        <w:left w:val="none" w:sz="0" w:space="0" w:color="auto"/>
        <w:bottom w:val="none" w:sz="0" w:space="0" w:color="auto"/>
        <w:right w:val="none" w:sz="0" w:space="0" w:color="auto"/>
      </w:divBdr>
    </w:div>
    <w:div w:id="652804346">
      <w:bodyDiv w:val="1"/>
      <w:marLeft w:val="0"/>
      <w:marRight w:val="0"/>
      <w:marTop w:val="0"/>
      <w:marBottom w:val="0"/>
      <w:divBdr>
        <w:top w:val="none" w:sz="0" w:space="0" w:color="auto"/>
        <w:left w:val="none" w:sz="0" w:space="0" w:color="auto"/>
        <w:bottom w:val="none" w:sz="0" w:space="0" w:color="auto"/>
        <w:right w:val="none" w:sz="0" w:space="0" w:color="auto"/>
      </w:divBdr>
    </w:div>
    <w:div w:id="653071586">
      <w:bodyDiv w:val="1"/>
      <w:marLeft w:val="0"/>
      <w:marRight w:val="0"/>
      <w:marTop w:val="0"/>
      <w:marBottom w:val="0"/>
      <w:divBdr>
        <w:top w:val="none" w:sz="0" w:space="0" w:color="auto"/>
        <w:left w:val="none" w:sz="0" w:space="0" w:color="auto"/>
        <w:bottom w:val="none" w:sz="0" w:space="0" w:color="auto"/>
        <w:right w:val="none" w:sz="0" w:space="0" w:color="auto"/>
      </w:divBdr>
    </w:div>
    <w:div w:id="653997545">
      <w:bodyDiv w:val="1"/>
      <w:marLeft w:val="0"/>
      <w:marRight w:val="0"/>
      <w:marTop w:val="0"/>
      <w:marBottom w:val="0"/>
      <w:divBdr>
        <w:top w:val="none" w:sz="0" w:space="0" w:color="auto"/>
        <w:left w:val="none" w:sz="0" w:space="0" w:color="auto"/>
        <w:bottom w:val="none" w:sz="0" w:space="0" w:color="auto"/>
        <w:right w:val="none" w:sz="0" w:space="0" w:color="auto"/>
      </w:divBdr>
    </w:div>
    <w:div w:id="654265711">
      <w:bodyDiv w:val="1"/>
      <w:marLeft w:val="0"/>
      <w:marRight w:val="0"/>
      <w:marTop w:val="0"/>
      <w:marBottom w:val="0"/>
      <w:divBdr>
        <w:top w:val="none" w:sz="0" w:space="0" w:color="auto"/>
        <w:left w:val="none" w:sz="0" w:space="0" w:color="auto"/>
        <w:bottom w:val="none" w:sz="0" w:space="0" w:color="auto"/>
        <w:right w:val="none" w:sz="0" w:space="0" w:color="auto"/>
      </w:divBdr>
    </w:div>
    <w:div w:id="655108343">
      <w:bodyDiv w:val="1"/>
      <w:marLeft w:val="0"/>
      <w:marRight w:val="0"/>
      <w:marTop w:val="0"/>
      <w:marBottom w:val="0"/>
      <w:divBdr>
        <w:top w:val="none" w:sz="0" w:space="0" w:color="auto"/>
        <w:left w:val="none" w:sz="0" w:space="0" w:color="auto"/>
        <w:bottom w:val="none" w:sz="0" w:space="0" w:color="auto"/>
        <w:right w:val="none" w:sz="0" w:space="0" w:color="auto"/>
      </w:divBdr>
    </w:div>
    <w:div w:id="656224122">
      <w:bodyDiv w:val="1"/>
      <w:marLeft w:val="0"/>
      <w:marRight w:val="0"/>
      <w:marTop w:val="0"/>
      <w:marBottom w:val="0"/>
      <w:divBdr>
        <w:top w:val="none" w:sz="0" w:space="0" w:color="auto"/>
        <w:left w:val="none" w:sz="0" w:space="0" w:color="auto"/>
        <w:bottom w:val="none" w:sz="0" w:space="0" w:color="auto"/>
        <w:right w:val="none" w:sz="0" w:space="0" w:color="auto"/>
      </w:divBdr>
    </w:div>
    <w:div w:id="656694048">
      <w:bodyDiv w:val="1"/>
      <w:marLeft w:val="0"/>
      <w:marRight w:val="0"/>
      <w:marTop w:val="0"/>
      <w:marBottom w:val="0"/>
      <w:divBdr>
        <w:top w:val="none" w:sz="0" w:space="0" w:color="auto"/>
        <w:left w:val="none" w:sz="0" w:space="0" w:color="auto"/>
        <w:bottom w:val="none" w:sz="0" w:space="0" w:color="auto"/>
        <w:right w:val="none" w:sz="0" w:space="0" w:color="auto"/>
      </w:divBdr>
    </w:div>
    <w:div w:id="660889575">
      <w:bodyDiv w:val="1"/>
      <w:marLeft w:val="0"/>
      <w:marRight w:val="0"/>
      <w:marTop w:val="0"/>
      <w:marBottom w:val="0"/>
      <w:divBdr>
        <w:top w:val="none" w:sz="0" w:space="0" w:color="auto"/>
        <w:left w:val="none" w:sz="0" w:space="0" w:color="auto"/>
        <w:bottom w:val="none" w:sz="0" w:space="0" w:color="auto"/>
        <w:right w:val="none" w:sz="0" w:space="0" w:color="auto"/>
      </w:divBdr>
    </w:div>
    <w:div w:id="661085466">
      <w:bodyDiv w:val="1"/>
      <w:marLeft w:val="0"/>
      <w:marRight w:val="0"/>
      <w:marTop w:val="0"/>
      <w:marBottom w:val="0"/>
      <w:divBdr>
        <w:top w:val="none" w:sz="0" w:space="0" w:color="auto"/>
        <w:left w:val="none" w:sz="0" w:space="0" w:color="auto"/>
        <w:bottom w:val="none" w:sz="0" w:space="0" w:color="auto"/>
        <w:right w:val="none" w:sz="0" w:space="0" w:color="auto"/>
      </w:divBdr>
    </w:div>
    <w:div w:id="662203531">
      <w:bodyDiv w:val="1"/>
      <w:marLeft w:val="0"/>
      <w:marRight w:val="0"/>
      <w:marTop w:val="0"/>
      <w:marBottom w:val="0"/>
      <w:divBdr>
        <w:top w:val="none" w:sz="0" w:space="0" w:color="auto"/>
        <w:left w:val="none" w:sz="0" w:space="0" w:color="auto"/>
        <w:bottom w:val="none" w:sz="0" w:space="0" w:color="auto"/>
        <w:right w:val="none" w:sz="0" w:space="0" w:color="auto"/>
      </w:divBdr>
    </w:div>
    <w:div w:id="666833008">
      <w:bodyDiv w:val="1"/>
      <w:marLeft w:val="0"/>
      <w:marRight w:val="0"/>
      <w:marTop w:val="0"/>
      <w:marBottom w:val="0"/>
      <w:divBdr>
        <w:top w:val="none" w:sz="0" w:space="0" w:color="auto"/>
        <w:left w:val="none" w:sz="0" w:space="0" w:color="auto"/>
        <w:bottom w:val="none" w:sz="0" w:space="0" w:color="auto"/>
        <w:right w:val="none" w:sz="0" w:space="0" w:color="auto"/>
      </w:divBdr>
    </w:div>
    <w:div w:id="670983882">
      <w:bodyDiv w:val="1"/>
      <w:marLeft w:val="0"/>
      <w:marRight w:val="0"/>
      <w:marTop w:val="0"/>
      <w:marBottom w:val="0"/>
      <w:divBdr>
        <w:top w:val="none" w:sz="0" w:space="0" w:color="auto"/>
        <w:left w:val="none" w:sz="0" w:space="0" w:color="auto"/>
        <w:bottom w:val="none" w:sz="0" w:space="0" w:color="auto"/>
        <w:right w:val="none" w:sz="0" w:space="0" w:color="auto"/>
      </w:divBdr>
    </w:div>
    <w:div w:id="671225636">
      <w:bodyDiv w:val="1"/>
      <w:marLeft w:val="0"/>
      <w:marRight w:val="0"/>
      <w:marTop w:val="0"/>
      <w:marBottom w:val="0"/>
      <w:divBdr>
        <w:top w:val="none" w:sz="0" w:space="0" w:color="auto"/>
        <w:left w:val="none" w:sz="0" w:space="0" w:color="auto"/>
        <w:bottom w:val="none" w:sz="0" w:space="0" w:color="auto"/>
        <w:right w:val="none" w:sz="0" w:space="0" w:color="auto"/>
      </w:divBdr>
    </w:div>
    <w:div w:id="673145650">
      <w:bodyDiv w:val="1"/>
      <w:marLeft w:val="0"/>
      <w:marRight w:val="0"/>
      <w:marTop w:val="0"/>
      <w:marBottom w:val="0"/>
      <w:divBdr>
        <w:top w:val="none" w:sz="0" w:space="0" w:color="auto"/>
        <w:left w:val="none" w:sz="0" w:space="0" w:color="auto"/>
        <w:bottom w:val="none" w:sz="0" w:space="0" w:color="auto"/>
        <w:right w:val="none" w:sz="0" w:space="0" w:color="auto"/>
      </w:divBdr>
    </w:div>
    <w:div w:id="678119405">
      <w:bodyDiv w:val="1"/>
      <w:marLeft w:val="0"/>
      <w:marRight w:val="0"/>
      <w:marTop w:val="0"/>
      <w:marBottom w:val="0"/>
      <w:divBdr>
        <w:top w:val="none" w:sz="0" w:space="0" w:color="auto"/>
        <w:left w:val="none" w:sz="0" w:space="0" w:color="auto"/>
        <w:bottom w:val="none" w:sz="0" w:space="0" w:color="auto"/>
        <w:right w:val="none" w:sz="0" w:space="0" w:color="auto"/>
      </w:divBdr>
    </w:div>
    <w:div w:id="678308855">
      <w:bodyDiv w:val="1"/>
      <w:marLeft w:val="0"/>
      <w:marRight w:val="0"/>
      <w:marTop w:val="0"/>
      <w:marBottom w:val="0"/>
      <w:divBdr>
        <w:top w:val="none" w:sz="0" w:space="0" w:color="auto"/>
        <w:left w:val="none" w:sz="0" w:space="0" w:color="auto"/>
        <w:bottom w:val="none" w:sz="0" w:space="0" w:color="auto"/>
        <w:right w:val="none" w:sz="0" w:space="0" w:color="auto"/>
      </w:divBdr>
    </w:div>
    <w:div w:id="678584648">
      <w:bodyDiv w:val="1"/>
      <w:marLeft w:val="0"/>
      <w:marRight w:val="0"/>
      <w:marTop w:val="0"/>
      <w:marBottom w:val="0"/>
      <w:divBdr>
        <w:top w:val="none" w:sz="0" w:space="0" w:color="auto"/>
        <w:left w:val="none" w:sz="0" w:space="0" w:color="auto"/>
        <w:bottom w:val="none" w:sz="0" w:space="0" w:color="auto"/>
        <w:right w:val="none" w:sz="0" w:space="0" w:color="auto"/>
      </w:divBdr>
    </w:div>
    <w:div w:id="678850706">
      <w:bodyDiv w:val="1"/>
      <w:marLeft w:val="0"/>
      <w:marRight w:val="0"/>
      <w:marTop w:val="0"/>
      <w:marBottom w:val="0"/>
      <w:divBdr>
        <w:top w:val="none" w:sz="0" w:space="0" w:color="auto"/>
        <w:left w:val="none" w:sz="0" w:space="0" w:color="auto"/>
        <w:bottom w:val="none" w:sz="0" w:space="0" w:color="auto"/>
        <w:right w:val="none" w:sz="0" w:space="0" w:color="auto"/>
      </w:divBdr>
    </w:div>
    <w:div w:id="678972033">
      <w:bodyDiv w:val="1"/>
      <w:marLeft w:val="0"/>
      <w:marRight w:val="0"/>
      <w:marTop w:val="0"/>
      <w:marBottom w:val="0"/>
      <w:divBdr>
        <w:top w:val="none" w:sz="0" w:space="0" w:color="auto"/>
        <w:left w:val="none" w:sz="0" w:space="0" w:color="auto"/>
        <w:bottom w:val="none" w:sz="0" w:space="0" w:color="auto"/>
        <w:right w:val="none" w:sz="0" w:space="0" w:color="auto"/>
      </w:divBdr>
    </w:div>
    <w:div w:id="680087525">
      <w:bodyDiv w:val="1"/>
      <w:marLeft w:val="0"/>
      <w:marRight w:val="0"/>
      <w:marTop w:val="0"/>
      <w:marBottom w:val="0"/>
      <w:divBdr>
        <w:top w:val="none" w:sz="0" w:space="0" w:color="auto"/>
        <w:left w:val="none" w:sz="0" w:space="0" w:color="auto"/>
        <w:bottom w:val="none" w:sz="0" w:space="0" w:color="auto"/>
        <w:right w:val="none" w:sz="0" w:space="0" w:color="auto"/>
      </w:divBdr>
    </w:div>
    <w:div w:id="680277718">
      <w:bodyDiv w:val="1"/>
      <w:marLeft w:val="0"/>
      <w:marRight w:val="0"/>
      <w:marTop w:val="0"/>
      <w:marBottom w:val="0"/>
      <w:divBdr>
        <w:top w:val="none" w:sz="0" w:space="0" w:color="auto"/>
        <w:left w:val="none" w:sz="0" w:space="0" w:color="auto"/>
        <w:bottom w:val="none" w:sz="0" w:space="0" w:color="auto"/>
        <w:right w:val="none" w:sz="0" w:space="0" w:color="auto"/>
      </w:divBdr>
    </w:div>
    <w:div w:id="680470431">
      <w:bodyDiv w:val="1"/>
      <w:marLeft w:val="0"/>
      <w:marRight w:val="0"/>
      <w:marTop w:val="0"/>
      <w:marBottom w:val="0"/>
      <w:divBdr>
        <w:top w:val="none" w:sz="0" w:space="0" w:color="auto"/>
        <w:left w:val="none" w:sz="0" w:space="0" w:color="auto"/>
        <w:bottom w:val="none" w:sz="0" w:space="0" w:color="auto"/>
        <w:right w:val="none" w:sz="0" w:space="0" w:color="auto"/>
      </w:divBdr>
    </w:div>
    <w:div w:id="681207854">
      <w:bodyDiv w:val="1"/>
      <w:marLeft w:val="0"/>
      <w:marRight w:val="0"/>
      <w:marTop w:val="0"/>
      <w:marBottom w:val="0"/>
      <w:divBdr>
        <w:top w:val="none" w:sz="0" w:space="0" w:color="auto"/>
        <w:left w:val="none" w:sz="0" w:space="0" w:color="auto"/>
        <w:bottom w:val="none" w:sz="0" w:space="0" w:color="auto"/>
        <w:right w:val="none" w:sz="0" w:space="0" w:color="auto"/>
      </w:divBdr>
    </w:div>
    <w:div w:id="681474328">
      <w:bodyDiv w:val="1"/>
      <w:marLeft w:val="0"/>
      <w:marRight w:val="0"/>
      <w:marTop w:val="0"/>
      <w:marBottom w:val="0"/>
      <w:divBdr>
        <w:top w:val="none" w:sz="0" w:space="0" w:color="auto"/>
        <w:left w:val="none" w:sz="0" w:space="0" w:color="auto"/>
        <w:bottom w:val="none" w:sz="0" w:space="0" w:color="auto"/>
        <w:right w:val="none" w:sz="0" w:space="0" w:color="auto"/>
      </w:divBdr>
    </w:div>
    <w:div w:id="682174516">
      <w:bodyDiv w:val="1"/>
      <w:marLeft w:val="0"/>
      <w:marRight w:val="0"/>
      <w:marTop w:val="0"/>
      <w:marBottom w:val="0"/>
      <w:divBdr>
        <w:top w:val="none" w:sz="0" w:space="0" w:color="auto"/>
        <w:left w:val="none" w:sz="0" w:space="0" w:color="auto"/>
        <w:bottom w:val="none" w:sz="0" w:space="0" w:color="auto"/>
        <w:right w:val="none" w:sz="0" w:space="0" w:color="auto"/>
      </w:divBdr>
    </w:div>
    <w:div w:id="683635883">
      <w:bodyDiv w:val="1"/>
      <w:marLeft w:val="0"/>
      <w:marRight w:val="0"/>
      <w:marTop w:val="0"/>
      <w:marBottom w:val="0"/>
      <w:divBdr>
        <w:top w:val="none" w:sz="0" w:space="0" w:color="auto"/>
        <w:left w:val="none" w:sz="0" w:space="0" w:color="auto"/>
        <w:bottom w:val="none" w:sz="0" w:space="0" w:color="auto"/>
        <w:right w:val="none" w:sz="0" w:space="0" w:color="auto"/>
      </w:divBdr>
    </w:div>
    <w:div w:id="684097156">
      <w:bodyDiv w:val="1"/>
      <w:marLeft w:val="0"/>
      <w:marRight w:val="0"/>
      <w:marTop w:val="0"/>
      <w:marBottom w:val="0"/>
      <w:divBdr>
        <w:top w:val="none" w:sz="0" w:space="0" w:color="auto"/>
        <w:left w:val="none" w:sz="0" w:space="0" w:color="auto"/>
        <w:bottom w:val="none" w:sz="0" w:space="0" w:color="auto"/>
        <w:right w:val="none" w:sz="0" w:space="0" w:color="auto"/>
      </w:divBdr>
    </w:div>
    <w:div w:id="684747594">
      <w:bodyDiv w:val="1"/>
      <w:marLeft w:val="0"/>
      <w:marRight w:val="0"/>
      <w:marTop w:val="0"/>
      <w:marBottom w:val="0"/>
      <w:divBdr>
        <w:top w:val="none" w:sz="0" w:space="0" w:color="auto"/>
        <w:left w:val="none" w:sz="0" w:space="0" w:color="auto"/>
        <w:bottom w:val="none" w:sz="0" w:space="0" w:color="auto"/>
        <w:right w:val="none" w:sz="0" w:space="0" w:color="auto"/>
      </w:divBdr>
    </w:div>
    <w:div w:id="684867062">
      <w:bodyDiv w:val="1"/>
      <w:marLeft w:val="0"/>
      <w:marRight w:val="0"/>
      <w:marTop w:val="0"/>
      <w:marBottom w:val="0"/>
      <w:divBdr>
        <w:top w:val="none" w:sz="0" w:space="0" w:color="auto"/>
        <w:left w:val="none" w:sz="0" w:space="0" w:color="auto"/>
        <w:bottom w:val="none" w:sz="0" w:space="0" w:color="auto"/>
        <w:right w:val="none" w:sz="0" w:space="0" w:color="auto"/>
      </w:divBdr>
    </w:div>
    <w:div w:id="686324601">
      <w:bodyDiv w:val="1"/>
      <w:marLeft w:val="0"/>
      <w:marRight w:val="0"/>
      <w:marTop w:val="0"/>
      <w:marBottom w:val="0"/>
      <w:divBdr>
        <w:top w:val="none" w:sz="0" w:space="0" w:color="auto"/>
        <w:left w:val="none" w:sz="0" w:space="0" w:color="auto"/>
        <w:bottom w:val="none" w:sz="0" w:space="0" w:color="auto"/>
        <w:right w:val="none" w:sz="0" w:space="0" w:color="auto"/>
      </w:divBdr>
    </w:div>
    <w:div w:id="686953955">
      <w:bodyDiv w:val="1"/>
      <w:marLeft w:val="0"/>
      <w:marRight w:val="0"/>
      <w:marTop w:val="0"/>
      <w:marBottom w:val="0"/>
      <w:divBdr>
        <w:top w:val="none" w:sz="0" w:space="0" w:color="auto"/>
        <w:left w:val="none" w:sz="0" w:space="0" w:color="auto"/>
        <w:bottom w:val="none" w:sz="0" w:space="0" w:color="auto"/>
        <w:right w:val="none" w:sz="0" w:space="0" w:color="auto"/>
      </w:divBdr>
    </w:div>
    <w:div w:id="687022453">
      <w:bodyDiv w:val="1"/>
      <w:marLeft w:val="0"/>
      <w:marRight w:val="0"/>
      <w:marTop w:val="0"/>
      <w:marBottom w:val="0"/>
      <w:divBdr>
        <w:top w:val="none" w:sz="0" w:space="0" w:color="auto"/>
        <w:left w:val="none" w:sz="0" w:space="0" w:color="auto"/>
        <w:bottom w:val="none" w:sz="0" w:space="0" w:color="auto"/>
        <w:right w:val="none" w:sz="0" w:space="0" w:color="auto"/>
      </w:divBdr>
    </w:div>
    <w:div w:id="687411859">
      <w:bodyDiv w:val="1"/>
      <w:marLeft w:val="0"/>
      <w:marRight w:val="0"/>
      <w:marTop w:val="0"/>
      <w:marBottom w:val="0"/>
      <w:divBdr>
        <w:top w:val="none" w:sz="0" w:space="0" w:color="auto"/>
        <w:left w:val="none" w:sz="0" w:space="0" w:color="auto"/>
        <w:bottom w:val="none" w:sz="0" w:space="0" w:color="auto"/>
        <w:right w:val="none" w:sz="0" w:space="0" w:color="auto"/>
      </w:divBdr>
    </w:div>
    <w:div w:id="688413202">
      <w:bodyDiv w:val="1"/>
      <w:marLeft w:val="0"/>
      <w:marRight w:val="0"/>
      <w:marTop w:val="0"/>
      <w:marBottom w:val="0"/>
      <w:divBdr>
        <w:top w:val="none" w:sz="0" w:space="0" w:color="auto"/>
        <w:left w:val="none" w:sz="0" w:space="0" w:color="auto"/>
        <w:bottom w:val="none" w:sz="0" w:space="0" w:color="auto"/>
        <w:right w:val="none" w:sz="0" w:space="0" w:color="auto"/>
      </w:divBdr>
    </w:div>
    <w:div w:id="688918629">
      <w:bodyDiv w:val="1"/>
      <w:marLeft w:val="0"/>
      <w:marRight w:val="0"/>
      <w:marTop w:val="0"/>
      <w:marBottom w:val="0"/>
      <w:divBdr>
        <w:top w:val="none" w:sz="0" w:space="0" w:color="auto"/>
        <w:left w:val="none" w:sz="0" w:space="0" w:color="auto"/>
        <w:bottom w:val="none" w:sz="0" w:space="0" w:color="auto"/>
        <w:right w:val="none" w:sz="0" w:space="0" w:color="auto"/>
      </w:divBdr>
    </w:div>
    <w:div w:id="689529976">
      <w:bodyDiv w:val="1"/>
      <w:marLeft w:val="0"/>
      <w:marRight w:val="0"/>
      <w:marTop w:val="0"/>
      <w:marBottom w:val="0"/>
      <w:divBdr>
        <w:top w:val="none" w:sz="0" w:space="0" w:color="auto"/>
        <w:left w:val="none" w:sz="0" w:space="0" w:color="auto"/>
        <w:bottom w:val="none" w:sz="0" w:space="0" w:color="auto"/>
        <w:right w:val="none" w:sz="0" w:space="0" w:color="auto"/>
      </w:divBdr>
    </w:div>
    <w:div w:id="689642222">
      <w:bodyDiv w:val="1"/>
      <w:marLeft w:val="0"/>
      <w:marRight w:val="0"/>
      <w:marTop w:val="0"/>
      <w:marBottom w:val="0"/>
      <w:divBdr>
        <w:top w:val="none" w:sz="0" w:space="0" w:color="auto"/>
        <w:left w:val="none" w:sz="0" w:space="0" w:color="auto"/>
        <w:bottom w:val="none" w:sz="0" w:space="0" w:color="auto"/>
        <w:right w:val="none" w:sz="0" w:space="0" w:color="auto"/>
      </w:divBdr>
    </w:div>
    <w:div w:id="690954986">
      <w:bodyDiv w:val="1"/>
      <w:marLeft w:val="0"/>
      <w:marRight w:val="0"/>
      <w:marTop w:val="0"/>
      <w:marBottom w:val="0"/>
      <w:divBdr>
        <w:top w:val="none" w:sz="0" w:space="0" w:color="auto"/>
        <w:left w:val="none" w:sz="0" w:space="0" w:color="auto"/>
        <w:bottom w:val="none" w:sz="0" w:space="0" w:color="auto"/>
        <w:right w:val="none" w:sz="0" w:space="0" w:color="auto"/>
      </w:divBdr>
    </w:div>
    <w:div w:id="691733376">
      <w:bodyDiv w:val="1"/>
      <w:marLeft w:val="0"/>
      <w:marRight w:val="0"/>
      <w:marTop w:val="0"/>
      <w:marBottom w:val="0"/>
      <w:divBdr>
        <w:top w:val="none" w:sz="0" w:space="0" w:color="auto"/>
        <w:left w:val="none" w:sz="0" w:space="0" w:color="auto"/>
        <w:bottom w:val="none" w:sz="0" w:space="0" w:color="auto"/>
        <w:right w:val="none" w:sz="0" w:space="0" w:color="auto"/>
      </w:divBdr>
    </w:div>
    <w:div w:id="692800390">
      <w:bodyDiv w:val="1"/>
      <w:marLeft w:val="0"/>
      <w:marRight w:val="0"/>
      <w:marTop w:val="0"/>
      <w:marBottom w:val="0"/>
      <w:divBdr>
        <w:top w:val="none" w:sz="0" w:space="0" w:color="auto"/>
        <w:left w:val="none" w:sz="0" w:space="0" w:color="auto"/>
        <w:bottom w:val="none" w:sz="0" w:space="0" w:color="auto"/>
        <w:right w:val="none" w:sz="0" w:space="0" w:color="auto"/>
      </w:divBdr>
    </w:div>
    <w:div w:id="693919988">
      <w:bodyDiv w:val="1"/>
      <w:marLeft w:val="0"/>
      <w:marRight w:val="0"/>
      <w:marTop w:val="0"/>
      <w:marBottom w:val="0"/>
      <w:divBdr>
        <w:top w:val="none" w:sz="0" w:space="0" w:color="auto"/>
        <w:left w:val="none" w:sz="0" w:space="0" w:color="auto"/>
        <w:bottom w:val="none" w:sz="0" w:space="0" w:color="auto"/>
        <w:right w:val="none" w:sz="0" w:space="0" w:color="auto"/>
      </w:divBdr>
    </w:div>
    <w:div w:id="695889539">
      <w:bodyDiv w:val="1"/>
      <w:marLeft w:val="0"/>
      <w:marRight w:val="0"/>
      <w:marTop w:val="0"/>
      <w:marBottom w:val="0"/>
      <w:divBdr>
        <w:top w:val="none" w:sz="0" w:space="0" w:color="auto"/>
        <w:left w:val="none" w:sz="0" w:space="0" w:color="auto"/>
        <w:bottom w:val="none" w:sz="0" w:space="0" w:color="auto"/>
        <w:right w:val="none" w:sz="0" w:space="0" w:color="auto"/>
      </w:divBdr>
    </w:div>
    <w:div w:id="695931668">
      <w:bodyDiv w:val="1"/>
      <w:marLeft w:val="0"/>
      <w:marRight w:val="0"/>
      <w:marTop w:val="0"/>
      <w:marBottom w:val="0"/>
      <w:divBdr>
        <w:top w:val="none" w:sz="0" w:space="0" w:color="auto"/>
        <w:left w:val="none" w:sz="0" w:space="0" w:color="auto"/>
        <w:bottom w:val="none" w:sz="0" w:space="0" w:color="auto"/>
        <w:right w:val="none" w:sz="0" w:space="0" w:color="auto"/>
      </w:divBdr>
    </w:div>
    <w:div w:id="697049486">
      <w:bodyDiv w:val="1"/>
      <w:marLeft w:val="0"/>
      <w:marRight w:val="0"/>
      <w:marTop w:val="0"/>
      <w:marBottom w:val="0"/>
      <w:divBdr>
        <w:top w:val="none" w:sz="0" w:space="0" w:color="auto"/>
        <w:left w:val="none" w:sz="0" w:space="0" w:color="auto"/>
        <w:bottom w:val="none" w:sz="0" w:space="0" w:color="auto"/>
        <w:right w:val="none" w:sz="0" w:space="0" w:color="auto"/>
      </w:divBdr>
    </w:div>
    <w:div w:id="697394985">
      <w:bodyDiv w:val="1"/>
      <w:marLeft w:val="0"/>
      <w:marRight w:val="0"/>
      <w:marTop w:val="0"/>
      <w:marBottom w:val="0"/>
      <w:divBdr>
        <w:top w:val="none" w:sz="0" w:space="0" w:color="auto"/>
        <w:left w:val="none" w:sz="0" w:space="0" w:color="auto"/>
        <w:bottom w:val="none" w:sz="0" w:space="0" w:color="auto"/>
        <w:right w:val="none" w:sz="0" w:space="0" w:color="auto"/>
      </w:divBdr>
    </w:div>
    <w:div w:id="698360366">
      <w:bodyDiv w:val="1"/>
      <w:marLeft w:val="0"/>
      <w:marRight w:val="0"/>
      <w:marTop w:val="0"/>
      <w:marBottom w:val="0"/>
      <w:divBdr>
        <w:top w:val="none" w:sz="0" w:space="0" w:color="auto"/>
        <w:left w:val="none" w:sz="0" w:space="0" w:color="auto"/>
        <w:bottom w:val="none" w:sz="0" w:space="0" w:color="auto"/>
        <w:right w:val="none" w:sz="0" w:space="0" w:color="auto"/>
      </w:divBdr>
    </w:div>
    <w:div w:id="698434378">
      <w:bodyDiv w:val="1"/>
      <w:marLeft w:val="0"/>
      <w:marRight w:val="0"/>
      <w:marTop w:val="0"/>
      <w:marBottom w:val="0"/>
      <w:divBdr>
        <w:top w:val="none" w:sz="0" w:space="0" w:color="auto"/>
        <w:left w:val="none" w:sz="0" w:space="0" w:color="auto"/>
        <w:bottom w:val="none" w:sz="0" w:space="0" w:color="auto"/>
        <w:right w:val="none" w:sz="0" w:space="0" w:color="auto"/>
      </w:divBdr>
    </w:div>
    <w:div w:id="699008951">
      <w:bodyDiv w:val="1"/>
      <w:marLeft w:val="0"/>
      <w:marRight w:val="0"/>
      <w:marTop w:val="0"/>
      <w:marBottom w:val="0"/>
      <w:divBdr>
        <w:top w:val="none" w:sz="0" w:space="0" w:color="auto"/>
        <w:left w:val="none" w:sz="0" w:space="0" w:color="auto"/>
        <w:bottom w:val="none" w:sz="0" w:space="0" w:color="auto"/>
        <w:right w:val="none" w:sz="0" w:space="0" w:color="auto"/>
      </w:divBdr>
    </w:div>
    <w:div w:id="700595370">
      <w:bodyDiv w:val="1"/>
      <w:marLeft w:val="0"/>
      <w:marRight w:val="0"/>
      <w:marTop w:val="0"/>
      <w:marBottom w:val="0"/>
      <w:divBdr>
        <w:top w:val="none" w:sz="0" w:space="0" w:color="auto"/>
        <w:left w:val="none" w:sz="0" w:space="0" w:color="auto"/>
        <w:bottom w:val="none" w:sz="0" w:space="0" w:color="auto"/>
        <w:right w:val="none" w:sz="0" w:space="0" w:color="auto"/>
      </w:divBdr>
    </w:div>
    <w:div w:id="701125519">
      <w:bodyDiv w:val="1"/>
      <w:marLeft w:val="0"/>
      <w:marRight w:val="0"/>
      <w:marTop w:val="0"/>
      <w:marBottom w:val="0"/>
      <w:divBdr>
        <w:top w:val="none" w:sz="0" w:space="0" w:color="auto"/>
        <w:left w:val="none" w:sz="0" w:space="0" w:color="auto"/>
        <w:bottom w:val="none" w:sz="0" w:space="0" w:color="auto"/>
        <w:right w:val="none" w:sz="0" w:space="0" w:color="auto"/>
      </w:divBdr>
    </w:div>
    <w:div w:id="702049253">
      <w:bodyDiv w:val="1"/>
      <w:marLeft w:val="0"/>
      <w:marRight w:val="0"/>
      <w:marTop w:val="0"/>
      <w:marBottom w:val="0"/>
      <w:divBdr>
        <w:top w:val="none" w:sz="0" w:space="0" w:color="auto"/>
        <w:left w:val="none" w:sz="0" w:space="0" w:color="auto"/>
        <w:bottom w:val="none" w:sz="0" w:space="0" w:color="auto"/>
        <w:right w:val="none" w:sz="0" w:space="0" w:color="auto"/>
      </w:divBdr>
    </w:div>
    <w:div w:id="702288184">
      <w:bodyDiv w:val="1"/>
      <w:marLeft w:val="0"/>
      <w:marRight w:val="0"/>
      <w:marTop w:val="0"/>
      <w:marBottom w:val="0"/>
      <w:divBdr>
        <w:top w:val="none" w:sz="0" w:space="0" w:color="auto"/>
        <w:left w:val="none" w:sz="0" w:space="0" w:color="auto"/>
        <w:bottom w:val="none" w:sz="0" w:space="0" w:color="auto"/>
        <w:right w:val="none" w:sz="0" w:space="0" w:color="auto"/>
      </w:divBdr>
    </w:div>
    <w:div w:id="704791191">
      <w:bodyDiv w:val="1"/>
      <w:marLeft w:val="0"/>
      <w:marRight w:val="0"/>
      <w:marTop w:val="0"/>
      <w:marBottom w:val="0"/>
      <w:divBdr>
        <w:top w:val="none" w:sz="0" w:space="0" w:color="auto"/>
        <w:left w:val="none" w:sz="0" w:space="0" w:color="auto"/>
        <w:bottom w:val="none" w:sz="0" w:space="0" w:color="auto"/>
        <w:right w:val="none" w:sz="0" w:space="0" w:color="auto"/>
      </w:divBdr>
    </w:div>
    <w:div w:id="705102541">
      <w:bodyDiv w:val="1"/>
      <w:marLeft w:val="0"/>
      <w:marRight w:val="0"/>
      <w:marTop w:val="0"/>
      <w:marBottom w:val="0"/>
      <w:divBdr>
        <w:top w:val="none" w:sz="0" w:space="0" w:color="auto"/>
        <w:left w:val="none" w:sz="0" w:space="0" w:color="auto"/>
        <w:bottom w:val="none" w:sz="0" w:space="0" w:color="auto"/>
        <w:right w:val="none" w:sz="0" w:space="0" w:color="auto"/>
      </w:divBdr>
    </w:div>
    <w:div w:id="707994735">
      <w:bodyDiv w:val="1"/>
      <w:marLeft w:val="0"/>
      <w:marRight w:val="0"/>
      <w:marTop w:val="0"/>
      <w:marBottom w:val="0"/>
      <w:divBdr>
        <w:top w:val="none" w:sz="0" w:space="0" w:color="auto"/>
        <w:left w:val="none" w:sz="0" w:space="0" w:color="auto"/>
        <w:bottom w:val="none" w:sz="0" w:space="0" w:color="auto"/>
        <w:right w:val="none" w:sz="0" w:space="0" w:color="auto"/>
      </w:divBdr>
    </w:div>
    <w:div w:id="708266596">
      <w:bodyDiv w:val="1"/>
      <w:marLeft w:val="0"/>
      <w:marRight w:val="0"/>
      <w:marTop w:val="0"/>
      <w:marBottom w:val="0"/>
      <w:divBdr>
        <w:top w:val="none" w:sz="0" w:space="0" w:color="auto"/>
        <w:left w:val="none" w:sz="0" w:space="0" w:color="auto"/>
        <w:bottom w:val="none" w:sz="0" w:space="0" w:color="auto"/>
        <w:right w:val="none" w:sz="0" w:space="0" w:color="auto"/>
      </w:divBdr>
    </w:div>
    <w:div w:id="709453439">
      <w:bodyDiv w:val="1"/>
      <w:marLeft w:val="0"/>
      <w:marRight w:val="0"/>
      <w:marTop w:val="0"/>
      <w:marBottom w:val="0"/>
      <w:divBdr>
        <w:top w:val="none" w:sz="0" w:space="0" w:color="auto"/>
        <w:left w:val="none" w:sz="0" w:space="0" w:color="auto"/>
        <w:bottom w:val="none" w:sz="0" w:space="0" w:color="auto"/>
        <w:right w:val="none" w:sz="0" w:space="0" w:color="auto"/>
      </w:divBdr>
    </w:div>
    <w:div w:id="710350557">
      <w:bodyDiv w:val="1"/>
      <w:marLeft w:val="0"/>
      <w:marRight w:val="0"/>
      <w:marTop w:val="0"/>
      <w:marBottom w:val="0"/>
      <w:divBdr>
        <w:top w:val="none" w:sz="0" w:space="0" w:color="auto"/>
        <w:left w:val="none" w:sz="0" w:space="0" w:color="auto"/>
        <w:bottom w:val="none" w:sz="0" w:space="0" w:color="auto"/>
        <w:right w:val="none" w:sz="0" w:space="0" w:color="auto"/>
      </w:divBdr>
    </w:div>
    <w:div w:id="711537572">
      <w:bodyDiv w:val="1"/>
      <w:marLeft w:val="0"/>
      <w:marRight w:val="0"/>
      <w:marTop w:val="0"/>
      <w:marBottom w:val="0"/>
      <w:divBdr>
        <w:top w:val="none" w:sz="0" w:space="0" w:color="auto"/>
        <w:left w:val="none" w:sz="0" w:space="0" w:color="auto"/>
        <w:bottom w:val="none" w:sz="0" w:space="0" w:color="auto"/>
        <w:right w:val="none" w:sz="0" w:space="0" w:color="auto"/>
      </w:divBdr>
    </w:div>
    <w:div w:id="716055163">
      <w:bodyDiv w:val="1"/>
      <w:marLeft w:val="0"/>
      <w:marRight w:val="0"/>
      <w:marTop w:val="0"/>
      <w:marBottom w:val="0"/>
      <w:divBdr>
        <w:top w:val="none" w:sz="0" w:space="0" w:color="auto"/>
        <w:left w:val="none" w:sz="0" w:space="0" w:color="auto"/>
        <w:bottom w:val="none" w:sz="0" w:space="0" w:color="auto"/>
        <w:right w:val="none" w:sz="0" w:space="0" w:color="auto"/>
      </w:divBdr>
    </w:div>
    <w:div w:id="718869562">
      <w:bodyDiv w:val="1"/>
      <w:marLeft w:val="0"/>
      <w:marRight w:val="0"/>
      <w:marTop w:val="0"/>
      <w:marBottom w:val="0"/>
      <w:divBdr>
        <w:top w:val="none" w:sz="0" w:space="0" w:color="auto"/>
        <w:left w:val="none" w:sz="0" w:space="0" w:color="auto"/>
        <w:bottom w:val="none" w:sz="0" w:space="0" w:color="auto"/>
        <w:right w:val="none" w:sz="0" w:space="0" w:color="auto"/>
      </w:divBdr>
    </w:div>
    <w:div w:id="721176682">
      <w:bodyDiv w:val="1"/>
      <w:marLeft w:val="0"/>
      <w:marRight w:val="0"/>
      <w:marTop w:val="0"/>
      <w:marBottom w:val="0"/>
      <w:divBdr>
        <w:top w:val="none" w:sz="0" w:space="0" w:color="auto"/>
        <w:left w:val="none" w:sz="0" w:space="0" w:color="auto"/>
        <w:bottom w:val="none" w:sz="0" w:space="0" w:color="auto"/>
        <w:right w:val="none" w:sz="0" w:space="0" w:color="auto"/>
      </w:divBdr>
    </w:div>
    <w:div w:id="721254047">
      <w:bodyDiv w:val="1"/>
      <w:marLeft w:val="0"/>
      <w:marRight w:val="0"/>
      <w:marTop w:val="0"/>
      <w:marBottom w:val="0"/>
      <w:divBdr>
        <w:top w:val="none" w:sz="0" w:space="0" w:color="auto"/>
        <w:left w:val="none" w:sz="0" w:space="0" w:color="auto"/>
        <w:bottom w:val="none" w:sz="0" w:space="0" w:color="auto"/>
        <w:right w:val="none" w:sz="0" w:space="0" w:color="auto"/>
      </w:divBdr>
    </w:div>
    <w:div w:id="721438538">
      <w:bodyDiv w:val="1"/>
      <w:marLeft w:val="0"/>
      <w:marRight w:val="0"/>
      <w:marTop w:val="0"/>
      <w:marBottom w:val="0"/>
      <w:divBdr>
        <w:top w:val="none" w:sz="0" w:space="0" w:color="auto"/>
        <w:left w:val="none" w:sz="0" w:space="0" w:color="auto"/>
        <w:bottom w:val="none" w:sz="0" w:space="0" w:color="auto"/>
        <w:right w:val="none" w:sz="0" w:space="0" w:color="auto"/>
      </w:divBdr>
    </w:div>
    <w:div w:id="721486282">
      <w:bodyDiv w:val="1"/>
      <w:marLeft w:val="0"/>
      <w:marRight w:val="0"/>
      <w:marTop w:val="0"/>
      <w:marBottom w:val="0"/>
      <w:divBdr>
        <w:top w:val="none" w:sz="0" w:space="0" w:color="auto"/>
        <w:left w:val="none" w:sz="0" w:space="0" w:color="auto"/>
        <w:bottom w:val="none" w:sz="0" w:space="0" w:color="auto"/>
        <w:right w:val="none" w:sz="0" w:space="0" w:color="auto"/>
      </w:divBdr>
    </w:div>
    <w:div w:id="723717040">
      <w:bodyDiv w:val="1"/>
      <w:marLeft w:val="0"/>
      <w:marRight w:val="0"/>
      <w:marTop w:val="0"/>
      <w:marBottom w:val="0"/>
      <w:divBdr>
        <w:top w:val="none" w:sz="0" w:space="0" w:color="auto"/>
        <w:left w:val="none" w:sz="0" w:space="0" w:color="auto"/>
        <w:bottom w:val="none" w:sz="0" w:space="0" w:color="auto"/>
        <w:right w:val="none" w:sz="0" w:space="0" w:color="auto"/>
      </w:divBdr>
    </w:div>
    <w:div w:id="723720356">
      <w:bodyDiv w:val="1"/>
      <w:marLeft w:val="0"/>
      <w:marRight w:val="0"/>
      <w:marTop w:val="0"/>
      <w:marBottom w:val="0"/>
      <w:divBdr>
        <w:top w:val="none" w:sz="0" w:space="0" w:color="auto"/>
        <w:left w:val="none" w:sz="0" w:space="0" w:color="auto"/>
        <w:bottom w:val="none" w:sz="0" w:space="0" w:color="auto"/>
        <w:right w:val="none" w:sz="0" w:space="0" w:color="auto"/>
      </w:divBdr>
    </w:div>
    <w:div w:id="724253985">
      <w:bodyDiv w:val="1"/>
      <w:marLeft w:val="0"/>
      <w:marRight w:val="0"/>
      <w:marTop w:val="0"/>
      <w:marBottom w:val="0"/>
      <w:divBdr>
        <w:top w:val="none" w:sz="0" w:space="0" w:color="auto"/>
        <w:left w:val="none" w:sz="0" w:space="0" w:color="auto"/>
        <w:bottom w:val="none" w:sz="0" w:space="0" w:color="auto"/>
        <w:right w:val="none" w:sz="0" w:space="0" w:color="auto"/>
      </w:divBdr>
    </w:div>
    <w:div w:id="724570729">
      <w:bodyDiv w:val="1"/>
      <w:marLeft w:val="0"/>
      <w:marRight w:val="0"/>
      <w:marTop w:val="0"/>
      <w:marBottom w:val="0"/>
      <w:divBdr>
        <w:top w:val="none" w:sz="0" w:space="0" w:color="auto"/>
        <w:left w:val="none" w:sz="0" w:space="0" w:color="auto"/>
        <w:bottom w:val="none" w:sz="0" w:space="0" w:color="auto"/>
        <w:right w:val="none" w:sz="0" w:space="0" w:color="auto"/>
      </w:divBdr>
    </w:div>
    <w:div w:id="725833592">
      <w:bodyDiv w:val="1"/>
      <w:marLeft w:val="0"/>
      <w:marRight w:val="0"/>
      <w:marTop w:val="0"/>
      <w:marBottom w:val="0"/>
      <w:divBdr>
        <w:top w:val="none" w:sz="0" w:space="0" w:color="auto"/>
        <w:left w:val="none" w:sz="0" w:space="0" w:color="auto"/>
        <w:bottom w:val="none" w:sz="0" w:space="0" w:color="auto"/>
        <w:right w:val="none" w:sz="0" w:space="0" w:color="auto"/>
      </w:divBdr>
    </w:div>
    <w:div w:id="726226704">
      <w:bodyDiv w:val="1"/>
      <w:marLeft w:val="0"/>
      <w:marRight w:val="0"/>
      <w:marTop w:val="0"/>
      <w:marBottom w:val="0"/>
      <w:divBdr>
        <w:top w:val="none" w:sz="0" w:space="0" w:color="auto"/>
        <w:left w:val="none" w:sz="0" w:space="0" w:color="auto"/>
        <w:bottom w:val="none" w:sz="0" w:space="0" w:color="auto"/>
        <w:right w:val="none" w:sz="0" w:space="0" w:color="auto"/>
      </w:divBdr>
    </w:div>
    <w:div w:id="728724862">
      <w:bodyDiv w:val="1"/>
      <w:marLeft w:val="0"/>
      <w:marRight w:val="0"/>
      <w:marTop w:val="0"/>
      <w:marBottom w:val="0"/>
      <w:divBdr>
        <w:top w:val="none" w:sz="0" w:space="0" w:color="auto"/>
        <w:left w:val="none" w:sz="0" w:space="0" w:color="auto"/>
        <w:bottom w:val="none" w:sz="0" w:space="0" w:color="auto"/>
        <w:right w:val="none" w:sz="0" w:space="0" w:color="auto"/>
      </w:divBdr>
    </w:div>
    <w:div w:id="729041749">
      <w:bodyDiv w:val="1"/>
      <w:marLeft w:val="0"/>
      <w:marRight w:val="0"/>
      <w:marTop w:val="0"/>
      <w:marBottom w:val="0"/>
      <w:divBdr>
        <w:top w:val="none" w:sz="0" w:space="0" w:color="auto"/>
        <w:left w:val="none" w:sz="0" w:space="0" w:color="auto"/>
        <w:bottom w:val="none" w:sz="0" w:space="0" w:color="auto"/>
        <w:right w:val="none" w:sz="0" w:space="0" w:color="auto"/>
      </w:divBdr>
    </w:div>
    <w:div w:id="733090478">
      <w:bodyDiv w:val="1"/>
      <w:marLeft w:val="0"/>
      <w:marRight w:val="0"/>
      <w:marTop w:val="0"/>
      <w:marBottom w:val="0"/>
      <w:divBdr>
        <w:top w:val="none" w:sz="0" w:space="0" w:color="auto"/>
        <w:left w:val="none" w:sz="0" w:space="0" w:color="auto"/>
        <w:bottom w:val="none" w:sz="0" w:space="0" w:color="auto"/>
        <w:right w:val="none" w:sz="0" w:space="0" w:color="auto"/>
      </w:divBdr>
    </w:div>
    <w:div w:id="733164059">
      <w:bodyDiv w:val="1"/>
      <w:marLeft w:val="0"/>
      <w:marRight w:val="0"/>
      <w:marTop w:val="0"/>
      <w:marBottom w:val="0"/>
      <w:divBdr>
        <w:top w:val="none" w:sz="0" w:space="0" w:color="auto"/>
        <w:left w:val="none" w:sz="0" w:space="0" w:color="auto"/>
        <w:bottom w:val="none" w:sz="0" w:space="0" w:color="auto"/>
        <w:right w:val="none" w:sz="0" w:space="0" w:color="auto"/>
      </w:divBdr>
    </w:div>
    <w:div w:id="733359339">
      <w:bodyDiv w:val="1"/>
      <w:marLeft w:val="0"/>
      <w:marRight w:val="0"/>
      <w:marTop w:val="0"/>
      <w:marBottom w:val="0"/>
      <w:divBdr>
        <w:top w:val="none" w:sz="0" w:space="0" w:color="auto"/>
        <w:left w:val="none" w:sz="0" w:space="0" w:color="auto"/>
        <w:bottom w:val="none" w:sz="0" w:space="0" w:color="auto"/>
        <w:right w:val="none" w:sz="0" w:space="0" w:color="auto"/>
      </w:divBdr>
    </w:div>
    <w:div w:id="735275311">
      <w:bodyDiv w:val="1"/>
      <w:marLeft w:val="0"/>
      <w:marRight w:val="0"/>
      <w:marTop w:val="0"/>
      <w:marBottom w:val="0"/>
      <w:divBdr>
        <w:top w:val="none" w:sz="0" w:space="0" w:color="auto"/>
        <w:left w:val="none" w:sz="0" w:space="0" w:color="auto"/>
        <w:bottom w:val="none" w:sz="0" w:space="0" w:color="auto"/>
        <w:right w:val="none" w:sz="0" w:space="0" w:color="auto"/>
      </w:divBdr>
    </w:div>
    <w:div w:id="737018387">
      <w:bodyDiv w:val="1"/>
      <w:marLeft w:val="0"/>
      <w:marRight w:val="0"/>
      <w:marTop w:val="0"/>
      <w:marBottom w:val="0"/>
      <w:divBdr>
        <w:top w:val="none" w:sz="0" w:space="0" w:color="auto"/>
        <w:left w:val="none" w:sz="0" w:space="0" w:color="auto"/>
        <w:bottom w:val="none" w:sz="0" w:space="0" w:color="auto"/>
        <w:right w:val="none" w:sz="0" w:space="0" w:color="auto"/>
      </w:divBdr>
    </w:div>
    <w:div w:id="737240947">
      <w:bodyDiv w:val="1"/>
      <w:marLeft w:val="0"/>
      <w:marRight w:val="0"/>
      <w:marTop w:val="0"/>
      <w:marBottom w:val="0"/>
      <w:divBdr>
        <w:top w:val="none" w:sz="0" w:space="0" w:color="auto"/>
        <w:left w:val="none" w:sz="0" w:space="0" w:color="auto"/>
        <w:bottom w:val="none" w:sz="0" w:space="0" w:color="auto"/>
        <w:right w:val="none" w:sz="0" w:space="0" w:color="auto"/>
      </w:divBdr>
    </w:div>
    <w:div w:id="738359779">
      <w:bodyDiv w:val="1"/>
      <w:marLeft w:val="0"/>
      <w:marRight w:val="0"/>
      <w:marTop w:val="0"/>
      <w:marBottom w:val="0"/>
      <w:divBdr>
        <w:top w:val="none" w:sz="0" w:space="0" w:color="auto"/>
        <w:left w:val="none" w:sz="0" w:space="0" w:color="auto"/>
        <w:bottom w:val="none" w:sz="0" w:space="0" w:color="auto"/>
        <w:right w:val="none" w:sz="0" w:space="0" w:color="auto"/>
      </w:divBdr>
    </w:div>
    <w:div w:id="741371789">
      <w:bodyDiv w:val="1"/>
      <w:marLeft w:val="0"/>
      <w:marRight w:val="0"/>
      <w:marTop w:val="0"/>
      <w:marBottom w:val="0"/>
      <w:divBdr>
        <w:top w:val="none" w:sz="0" w:space="0" w:color="auto"/>
        <w:left w:val="none" w:sz="0" w:space="0" w:color="auto"/>
        <w:bottom w:val="none" w:sz="0" w:space="0" w:color="auto"/>
        <w:right w:val="none" w:sz="0" w:space="0" w:color="auto"/>
      </w:divBdr>
    </w:div>
    <w:div w:id="741877844">
      <w:bodyDiv w:val="1"/>
      <w:marLeft w:val="0"/>
      <w:marRight w:val="0"/>
      <w:marTop w:val="0"/>
      <w:marBottom w:val="0"/>
      <w:divBdr>
        <w:top w:val="none" w:sz="0" w:space="0" w:color="auto"/>
        <w:left w:val="none" w:sz="0" w:space="0" w:color="auto"/>
        <w:bottom w:val="none" w:sz="0" w:space="0" w:color="auto"/>
        <w:right w:val="none" w:sz="0" w:space="0" w:color="auto"/>
      </w:divBdr>
    </w:div>
    <w:div w:id="742459017">
      <w:bodyDiv w:val="1"/>
      <w:marLeft w:val="0"/>
      <w:marRight w:val="0"/>
      <w:marTop w:val="0"/>
      <w:marBottom w:val="0"/>
      <w:divBdr>
        <w:top w:val="none" w:sz="0" w:space="0" w:color="auto"/>
        <w:left w:val="none" w:sz="0" w:space="0" w:color="auto"/>
        <w:bottom w:val="none" w:sz="0" w:space="0" w:color="auto"/>
        <w:right w:val="none" w:sz="0" w:space="0" w:color="auto"/>
      </w:divBdr>
    </w:div>
    <w:div w:id="742532966">
      <w:bodyDiv w:val="1"/>
      <w:marLeft w:val="0"/>
      <w:marRight w:val="0"/>
      <w:marTop w:val="0"/>
      <w:marBottom w:val="0"/>
      <w:divBdr>
        <w:top w:val="none" w:sz="0" w:space="0" w:color="auto"/>
        <w:left w:val="none" w:sz="0" w:space="0" w:color="auto"/>
        <w:bottom w:val="none" w:sz="0" w:space="0" w:color="auto"/>
        <w:right w:val="none" w:sz="0" w:space="0" w:color="auto"/>
      </w:divBdr>
    </w:div>
    <w:div w:id="742918469">
      <w:bodyDiv w:val="1"/>
      <w:marLeft w:val="0"/>
      <w:marRight w:val="0"/>
      <w:marTop w:val="0"/>
      <w:marBottom w:val="0"/>
      <w:divBdr>
        <w:top w:val="none" w:sz="0" w:space="0" w:color="auto"/>
        <w:left w:val="none" w:sz="0" w:space="0" w:color="auto"/>
        <w:bottom w:val="none" w:sz="0" w:space="0" w:color="auto"/>
        <w:right w:val="none" w:sz="0" w:space="0" w:color="auto"/>
      </w:divBdr>
    </w:div>
    <w:div w:id="743844884">
      <w:bodyDiv w:val="1"/>
      <w:marLeft w:val="0"/>
      <w:marRight w:val="0"/>
      <w:marTop w:val="0"/>
      <w:marBottom w:val="0"/>
      <w:divBdr>
        <w:top w:val="none" w:sz="0" w:space="0" w:color="auto"/>
        <w:left w:val="none" w:sz="0" w:space="0" w:color="auto"/>
        <w:bottom w:val="none" w:sz="0" w:space="0" w:color="auto"/>
        <w:right w:val="none" w:sz="0" w:space="0" w:color="auto"/>
      </w:divBdr>
    </w:div>
    <w:div w:id="747579326">
      <w:bodyDiv w:val="1"/>
      <w:marLeft w:val="0"/>
      <w:marRight w:val="0"/>
      <w:marTop w:val="0"/>
      <w:marBottom w:val="0"/>
      <w:divBdr>
        <w:top w:val="none" w:sz="0" w:space="0" w:color="auto"/>
        <w:left w:val="none" w:sz="0" w:space="0" w:color="auto"/>
        <w:bottom w:val="none" w:sz="0" w:space="0" w:color="auto"/>
        <w:right w:val="none" w:sz="0" w:space="0" w:color="auto"/>
      </w:divBdr>
    </w:div>
    <w:div w:id="747918865">
      <w:bodyDiv w:val="1"/>
      <w:marLeft w:val="0"/>
      <w:marRight w:val="0"/>
      <w:marTop w:val="0"/>
      <w:marBottom w:val="0"/>
      <w:divBdr>
        <w:top w:val="none" w:sz="0" w:space="0" w:color="auto"/>
        <w:left w:val="none" w:sz="0" w:space="0" w:color="auto"/>
        <w:bottom w:val="none" w:sz="0" w:space="0" w:color="auto"/>
        <w:right w:val="none" w:sz="0" w:space="0" w:color="auto"/>
      </w:divBdr>
    </w:div>
    <w:div w:id="748309626">
      <w:bodyDiv w:val="1"/>
      <w:marLeft w:val="0"/>
      <w:marRight w:val="0"/>
      <w:marTop w:val="0"/>
      <w:marBottom w:val="0"/>
      <w:divBdr>
        <w:top w:val="none" w:sz="0" w:space="0" w:color="auto"/>
        <w:left w:val="none" w:sz="0" w:space="0" w:color="auto"/>
        <w:bottom w:val="none" w:sz="0" w:space="0" w:color="auto"/>
        <w:right w:val="none" w:sz="0" w:space="0" w:color="auto"/>
      </w:divBdr>
    </w:div>
    <w:div w:id="748621270">
      <w:bodyDiv w:val="1"/>
      <w:marLeft w:val="0"/>
      <w:marRight w:val="0"/>
      <w:marTop w:val="0"/>
      <w:marBottom w:val="0"/>
      <w:divBdr>
        <w:top w:val="none" w:sz="0" w:space="0" w:color="auto"/>
        <w:left w:val="none" w:sz="0" w:space="0" w:color="auto"/>
        <w:bottom w:val="none" w:sz="0" w:space="0" w:color="auto"/>
        <w:right w:val="none" w:sz="0" w:space="0" w:color="auto"/>
      </w:divBdr>
    </w:div>
    <w:div w:id="749235842">
      <w:bodyDiv w:val="1"/>
      <w:marLeft w:val="0"/>
      <w:marRight w:val="0"/>
      <w:marTop w:val="0"/>
      <w:marBottom w:val="0"/>
      <w:divBdr>
        <w:top w:val="none" w:sz="0" w:space="0" w:color="auto"/>
        <w:left w:val="none" w:sz="0" w:space="0" w:color="auto"/>
        <w:bottom w:val="none" w:sz="0" w:space="0" w:color="auto"/>
        <w:right w:val="none" w:sz="0" w:space="0" w:color="auto"/>
      </w:divBdr>
    </w:div>
    <w:div w:id="750585773">
      <w:bodyDiv w:val="1"/>
      <w:marLeft w:val="0"/>
      <w:marRight w:val="0"/>
      <w:marTop w:val="0"/>
      <w:marBottom w:val="0"/>
      <w:divBdr>
        <w:top w:val="none" w:sz="0" w:space="0" w:color="auto"/>
        <w:left w:val="none" w:sz="0" w:space="0" w:color="auto"/>
        <w:bottom w:val="none" w:sz="0" w:space="0" w:color="auto"/>
        <w:right w:val="none" w:sz="0" w:space="0" w:color="auto"/>
      </w:divBdr>
    </w:div>
    <w:div w:id="754522793">
      <w:bodyDiv w:val="1"/>
      <w:marLeft w:val="0"/>
      <w:marRight w:val="0"/>
      <w:marTop w:val="0"/>
      <w:marBottom w:val="0"/>
      <w:divBdr>
        <w:top w:val="none" w:sz="0" w:space="0" w:color="auto"/>
        <w:left w:val="none" w:sz="0" w:space="0" w:color="auto"/>
        <w:bottom w:val="none" w:sz="0" w:space="0" w:color="auto"/>
        <w:right w:val="none" w:sz="0" w:space="0" w:color="auto"/>
      </w:divBdr>
    </w:div>
    <w:div w:id="754859247">
      <w:bodyDiv w:val="1"/>
      <w:marLeft w:val="0"/>
      <w:marRight w:val="0"/>
      <w:marTop w:val="0"/>
      <w:marBottom w:val="0"/>
      <w:divBdr>
        <w:top w:val="none" w:sz="0" w:space="0" w:color="auto"/>
        <w:left w:val="none" w:sz="0" w:space="0" w:color="auto"/>
        <w:bottom w:val="none" w:sz="0" w:space="0" w:color="auto"/>
        <w:right w:val="none" w:sz="0" w:space="0" w:color="auto"/>
      </w:divBdr>
    </w:div>
    <w:div w:id="755516100">
      <w:bodyDiv w:val="1"/>
      <w:marLeft w:val="0"/>
      <w:marRight w:val="0"/>
      <w:marTop w:val="0"/>
      <w:marBottom w:val="0"/>
      <w:divBdr>
        <w:top w:val="none" w:sz="0" w:space="0" w:color="auto"/>
        <w:left w:val="none" w:sz="0" w:space="0" w:color="auto"/>
        <w:bottom w:val="none" w:sz="0" w:space="0" w:color="auto"/>
        <w:right w:val="none" w:sz="0" w:space="0" w:color="auto"/>
      </w:divBdr>
    </w:div>
    <w:div w:id="755788687">
      <w:bodyDiv w:val="1"/>
      <w:marLeft w:val="0"/>
      <w:marRight w:val="0"/>
      <w:marTop w:val="0"/>
      <w:marBottom w:val="0"/>
      <w:divBdr>
        <w:top w:val="none" w:sz="0" w:space="0" w:color="auto"/>
        <w:left w:val="none" w:sz="0" w:space="0" w:color="auto"/>
        <w:bottom w:val="none" w:sz="0" w:space="0" w:color="auto"/>
        <w:right w:val="none" w:sz="0" w:space="0" w:color="auto"/>
      </w:divBdr>
    </w:div>
    <w:div w:id="757596952">
      <w:bodyDiv w:val="1"/>
      <w:marLeft w:val="0"/>
      <w:marRight w:val="0"/>
      <w:marTop w:val="0"/>
      <w:marBottom w:val="0"/>
      <w:divBdr>
        <w:top w:val="none" w:sz="0" w:space="0" w:color="auto"/>
        <w:left w:val="none" w:sz="0" w:space="0" w:color="auto"/>
        <w:bottom w:val="none" w:sz="0" w:space="0" w:color="auto"/>
        <w:right w:val="none" w:sz="0" w:space="0" w:color="auto"/>
      </w:divBdr>
    </w:div>
    <w:div w:id="757673889">
      <w:bodyDiv w:val="1"/>
      <w:marLeft w:val="0"/>
      <w:marRight w:val="0"/>
      <w:marTop w:val="0"/>
      <w:marBottom w:val="0"/>
      <w:divBdr>
        <w:top w:val="none" w:sz="0" w:space="0" w:color="auto"/>
        <w:left w:val="none" w:sz="0" w:space="0" w:color="auto"/>
        <w:bottom w:val="none" w:sz="0" w:space="0" w:color="auto"/>
        <w:right w:val="none" w:sz="0" w:space="0" w:color="auto"/>
      </w:divBdr>
    </w:div>
    <w:div w:id="757753288">
      <w:bodyDiv w:val="1"/>
      <w:marLeft w:val="0"/>
      <w:marRight w:val="0"/>
      <w:marTop w:val="0"/>
      <w:marBottom w:val="0"/>
      <w:divBdr>
        <w:top w:val="none" w:sz="0" w:space="0" w:color="auto"/>
        <w:left w:val="none" w:sz="0" w:space="0" w:color="auto"/>
        <w:bottom w:val="none" w:sz="0" w:space="0" w:color="auto"/>
        <w:right w:val="none" w:sz="0" w:space="0" w:color="auto"/>
      </w:divBdr>
    </w:div>
    <w:div w:id="758448859">
      <w:bodyDiv w:val="1"/>
      <w:marLeft w:val="0"/>
      <w:marRight w:val="0"/>
      <w:marTop w:val="0"/>
      <w:marBottom w:val="0"/>
      <w:divBdr>
        <w:top w:val="none" w:sz="0" w:space="0" w:color="auto"/>
        <w:left w:val="none" w:sz="0" w:space="0" w:color="auto"/>
        <w:bottom w:val="none" w:sz="0" w:space="0" w:color="auto"/>
        <w:right w:val="none" w:sz="0" w:space="0" w:color="auto"/>
      </w:divBdr>
    </w:div>
    <w:div w:id="759181379">
      <w:bodyDiv w:val="1"/>
      <w:marLeft w:val="0"/>
      <w:marRight w:val="0"/>
      <w:marTop w:val="0"/>
      <w:marBottom w:val="0"/>
      <w:divBdr>
        <w:top w:val="none" w:sz="0" w:space="0" w:color="auto"/>
        <w:left w:val="none" w:sz="0" w:space="0" w:color="auto"/>
        <w:bottom w:val="none" w:sz="0" w:space="0" w:color="auto"/>
        <w:right w:val="none" w:sz="0" w:space="0" w:color="auto"/>
      </w:divBdr>
    </w:div>
    <w:div w:id="759958266">
      <w:bodyDiv w:val="1"/>
      <w:marLeft w:val="0"/>
      <w:marRight w:val="0"/>
      <w:marTop w:val="0"/>
      <w:marBottom w:val="0"/>
      <w:divBdr>
        <w:top w:val="none" w:sz="0" w:space="0" w:color="auto"/>
        <w:left w:val="none" w:sz="0" w:space="0" w:color="auto"/>
        <w:bottom w:val="none" w:sz="0" w:space="0" w:color="auto"/>
        <w:right w:val="none" w:sz="0" w:space="0" w:color="auto"/>
      </w:divBdr>
    </w:div>
    <w:div w:id="762340560">
      <w:bodyDiv w:val="1"/>
      <w:marLeft w:val="0"/>
      <w:marRight w:val="0"/>
      <w:marTop w:val="0"/>
      <w:marBottom w:val="0"/>
      <w:divBdr>
        <w:top w:val="none" w:sz="0" w:space="0" w:color="auto"/>
        <w:left w:val="none" w:sz="0" w:space="0" w:color="auto"/>
        <w:bottom w:val="none" w:sz="0" w:space="0" w:color="auto"/>
        <w:right w:val="none" w:sz="0" w:space="0" w:color="auto"/>
      </w:divBdr>
    </w:div>
    <w:div w:id="764108450">
      <w:bodyDiv w:val="1"/>
      <w:marLeft w:val="0"/>
      <w:marRight w:val="0"/>
      <w:marTop w:val="0"/>
      <w:marBottom w:val="0"/>
      <w:divBdr>
        <w:top w:val="none" w:sz="0" w:space="0" w:color="auto"/>
        <w:left w:val="none" w:sz="0" w:space="0" w:color="auto"/>
        <w:bottom w:val="none" w:sz="0" w:space="0" w:color="auto"/>
        <w:right w:val="none" w:sz="0" w:space="0" w:color="auto"/>
      </w:divBdr>
    </w:div>
    <w:div w:id="764225070">
      <w:bodyDiv w:val="1"/>
      <w:marLeft w:val="0"/>
      <w:marRight w:val="0"/>
      <w:marTop w:val="0"/>
      <w:marBottom w:val="0"/>
      <w:divBdr>
        <w:top w:val="none" w:sz="0" w:space="0" w:color="auto"/>
        <w:left w:val="none" w:sz="0" w:space="0" w:color="auto"/>
        <w:bottom w:val="none" w:sz="0" w:space="0" w:color="auto"/>
        <w:right w:val="none" w:sz="0" w:space="0" w:color="auto"/>
      </w:divBdr>
    </w:div>
    <w:div w:id="764573801">
      <w:bodyDiv w:val="1"/>
      <w:marLeft w:val="0"/>
      <w:marRight w:val="0"/>
      <w:marTop w:val="0"/>
      <w:marBottom w:val="0"/>
      <w:divBdr>
        <w:top w:val="none" w:sz="0" w:space="0" w:color="auto"/>
        <w:left w:val="none" w:sz="0" w:space="0" w:color="auto"/>
        <w:bottom w:val="none" w:sz="0" w:space="0" w:color="auto"/>
        <w:right w:val="none" w:sz="0" w:space="0" w:color="auto"/>
      </w:divBdr>
    </w:div>
    <w:div w:id="765148307">
      <w:bodyDiv w:val="1"/>
      <w:marLeft w:val="0"/>
      <w:marRight w:val="0"/>
      <w:marTop w:val="0"/>
      <w:marBottom w:val="0"/>
      <w:divBdr>
        <w:top w:val="none" w:sz="0" w:space="0" w:color="auto"/>
        <w:left w:val="none" w:sz="0" w:space="0" w:color="auto"/>
        <w:bottom w:val="none" w:sz="0" w:space="0" w:color="auto"/>
        <w:right w:val="none" w:sz="0" w:space="0" w:color="auto"/>
      </w:divBdr>
    </w:div>
    <w:div w:id="767626750">
      <w:bodyDiv w:val="1"/>
      <w:marLeft w:val="0"/>
      <w:marRight w:val="0"/>
      <w:marTop w:val="0"/>
      <w:marBottom w:val="0"/>
      <w:divBdr>
        <w:top w:val="none" w:sz="0" w:space="0" w:color="auto"/>
        <w:left w:val="none" w:sz="0" w:space="0" w:color="auto"/>
        <w:bottom w:val="none" w:sz="0" w:space="0" w:color="auto"/>
        <w:right w:val="none" w:sz="0" w:space="0" w:color="auto"/>
      </w:divBdr>
    </w:div>
    <w:div w:id="768695361">
      <w:bodyDiv w:val="1"/>
      <w:marLeft w:val="0"/>
      <w:marRight w:val="0"/>
      <w:marTop w:val="0"/>
      <w:marBottom w:val="0"/>
      <w:divBdr>
        <w:top w:val="none" w:sz="0" w:space="0" w:color="auto"/>
        <w:left w:val="none" w:sz="0" w:space="0" w:color="auto"/>
        <w:bottom w:val="none" w:sz="0" w:space="0" w:color="auto"/>
        <w:right w:val="none" w:sz="0" w:space="0" w:color="auto"/>
      </w:divBdr>
    </w:div>
    <w:div w:id="770323218">
      <w:bodyDiv w:val="1"/>
      <w:marLeft w:val="0"/>
      <w:marRight w:val="0"/>
      <w:marTop w:val="0"/>
      <w:marBottom w:val="0"/>
      <w:divBdr>
        <w:top w:val="none" w:sz="0" w:space="0" w:color="auto"/>
        <w:left w:val="none" w:sz="0" w:space="0" w:color="auto"/>
        <w:bottom w:val="none" w:sz="0" w:space="0" w:color="auto"/>
        <w:right w:val="none" w:sz="0" w:space="0" w:color="auto"/>
      </w:divBdr>
    </w:div>
    <w:div w:id="770663591">
      <w:bodyDiv w:val="1"/>
      <w:marLeft w:val="0"/>
      <w:marRight w:val="0"/>
      <w:marTop w:val="0"/>
      <w:marBottom w:val="0"/>
      <w:divBdr>
        <w:top w:val="none" w:sz="0" w:space="0" w:color="auto"/>
        <w:left w:val="none" w:sz="0" w:space="0" w:color="auto"/>
        <w:bottom w:val="none" w:sz="0" w:space="0" w:color="auto"/>
        <w:right w:val="none" w:sz="0" w:space="0" w:color="auto"/>
      </w:divBdr>
    </w:div>
    <w:div w:id="774788850">
      <w:bodyDiv w:val="1"/>
      <w:marLeft w:val="0"/>
      <w:marRight w:val="0"/>
      <w:marTop w:val="0"/>
      <w:marBottom w:val="0"/>
      <w:divBdr>
        <w:top w:val="none" w:sz="0" w:space="0" w:color="auto"/>
        <w:left w:val="none" w:sz="0" w:space="0" w:color="auto"/>
        <w:bottom w:val="none" w:sz="0" w:space="0" w:color="auto"/>
        <w:right w:val="none" w:sz="0" w:space="0" w:color="auto"/>
      </w:divBdr>
    </w:div>
    <w:div w:id="776215173">
      <w:bodyDiv w:val="1"/>
      <w:marLeft w:val="0"/>
      <w:marRight w:val="0"/>
      <w:marTop w:val="0"/>
      <w:marBottom w:val="0"/>
      <w:divBdr>
        <w:top w:val="none" w:sz="0" w:space="0" w:color="auto"/>
        <w:left w:val="none" w:sz="0" w:space="0" w:color="auto"/>
        <w:bottom w:val="none" w:sz="0" w:space="0" w:color="auto"/>
        <w:right w:val="none" w:sz="0" w:space="0" w:color="auto"/>
      </w:divBdr>
    </w:div>
    <w:div w:id="776363470">
      <w:bodyDiv w:val="1"/>
      <w:marLeft w:val="0"/>
      <w:marRight w:val="0"/>
      <w:marTop w:val="0"/>
      <w:marBottom w:val="0"/>
      <w:divBdr>
        <w:top w:val="none" w:sz="0" w:space="0" w:color="auto"/>
        <w:left w:val="none" w:sz="0" w:space="0" w:color="auto"/>
        <w:bottom w:val="none" w:sz="0" w:space="0" w:color="auto"/>
        <w:right w:val="none" w:sz="0" w:space="0" w:color="auto"/>
      </w:divBdr>
    </w:div>
    <w:div w:id="777260483">
      <w:bodyDiv w:val="1"/>
      <w:marLeft w:val="0"/>
      <w:marRight w:val="0"/>
      <w:marTop w:val="0"/>
      <w:marBottom w:val="0"/>
      <w:divBdr>
        <w:top w:val="none" w:sz="0" w:space="0" w:color="auto"/>
        <w:left w:val="none" w:sz="0" w:space="0" w:color="auto"/>
        <w:bottom w:val="none" w:sz="0" w:space="0" w:color="auto"/>
        <w:right w:val="none" w:sz="0" w:space="0" w:color="auto"/>
      </w:divBdr>
    </w:div>
    <w:div w:id="777481314">
      <w:bodyDiv w:val="1"/>
      <w:marLeft w:val="0"/>
      <w:marRight w:val="0"/>
      <w:marTop w:val="0"/>
      <w:marBottom w:val="0"/>
      <w:divBdr>
        <w:top w:val="none" w:sz="0" w:space="0" w:color="auto"/>
        <w:left w:val="none" w:sz="0" w:space="0" w:color="auto"/>
        <w:bottom w:val="none" w:sz="0" w:space="0" w:color="auto"/>
        <w:right w:val="none" w:sz="0" w:space="0" w:color="auto"/>
      </w:divBdr>
    </w:div>
    <w:div w:id="780035428">
      <w:bodyDiv w:val="1"/>
      <w:marLeft w:val="0"/>
      <w:marRight w:val="0"/>
      <w:marTop w:val="0"/>
      <w:marBottom w:val="0"/>
      <w:divBdr>
        <w:top w:val="none" w:sz="0" w:space="0" w:color="auto"/>
        <w:left w:val="none" w:sz="0" w:space="0" w:color="auto"/>
        <w:bottom w:val="none" w:sz="0" w:space="0" w:color="auto"/>
        <w:right w:val="none" w:sz="0" w:space="0" w:color="auto"/>
      </w:divBdr>
    </w:div>
    <w:div w:id="780612018">
      <w:bodyDiv w:val="1"/>
      <w:marLeft w:val="0"/>
      <w:marRight w:val="0"/>
      <w:marTop w:val="0"/>
      <w:marBottom w:val="0"/>
      <w:divBdr>
        <w:top w:val="none" w:sz="0" w:space="0" w:color="auto"/>
        <w:left w:val="none" w:sz="0" w:space="0" w:color="auto"/>
        <w:bottom w:val="none" w:sz="0" w:space="0" w:color="auto"/>
        <w:right w:val="none" w:sz="0" w:space="0" w:color="auto"/>
      </w:divBdr>
    </w:div>
    <w:div w:id="781268503">
      <w:bodyDiv w:val="1"/>
      <w:marLeft w:val="0"/>
      <w:marRight w:val="0"/>
      <w:marTop w:val="0"/>
      <w:marBottom w:val="0"/>
      <w:divBdr>
        <w:top w:val="none" w:sz="0" w:space="0" w:color="auto"/>
        <w:left w:val="none" w:sz="0" w:space="0" w:color="auto"/>
        <w:bottom w:val="none" w:sz="0" w:space="0" w:color="auto"/>
        <w:right w:val="none" w:sz="0" w:space="0" w:color="auto"/>
      </w:divBdr>
    </w:div>
    <w:div w:id="781611060">
      <w:bodyDiv w:val="1"/>
      <w:marLeft w:val="0"/>
      <w:marRight w:val="0"/>
      <w:marTop w:val="0"/>
      <w:marBottom w:val="0"/>
      <w:divBdr>
        <w:top w:val="none" w:sz="0" w:space="0" w:color="auto"/>
        <w:left w:val="none" w:sz="0" w:space="0" w:color="auto"/>
        <w:bottom w:val="none" w:sz="0" w:space="0" w:color="auto"/>
        <w:right w:val="none" w:sz="0" w:space="0" w:color="auto"/>
      </w:divBdr>
    </w:div>
    <w:div w:id="782728824">
      <w:bodyDiv w:val="1"/>
      <w:marLeft w:val="0"/>
      <w:marRight w:val="0"/>
      <w:marTop w:val="0"/>
      <w:marBottom w:val="0"/>
      <w:divBdr>
        <w:top w:val="none" w:sz="0" w:space="0" w:color="auto"/>
        <w:left w:val="none" w:sz="0" w:space="0" w:color="auto"/>
        <w:bottom w:val="none" w:sz="0" w:space="0" w:color="auto"/>
        <w:right w:val="none" w:sz="0" w:space="0" w:color="auto"/>
      </w:divBdr>
    </w:div>
    <w:div w:id="783689610">
      <w:bodyDiv w:val="1"/>
      <w:marLeft w:val="0"/>
      <w:marRight w:val="0"/>
      <w:marTop w:val="0"/>
      <w:marBottom w:val="0"/>
      <w:divBdr>
        <w:top w:val="none" w:sz="0" w:space="0" w:color="auto"/>
        <w:left w:val="none" w:sz="0" w:space="0" w:color="auto"/>
        <w:bottom w:val="none" w:sz="0" w:space="0" w:color="auto"/>
        <w:right w:val="none" w:sz="0" w:space="0" w:color="auto"/>
      </w:divBdr>
    </w:div>
    <w:div w:id="785193505">
      <w:bodyDiv w:val="1"/>
      <w:marLeft w:val="0"/>
      <w:marRight w:val="0"/>
      <w:marTop w:val="0"/>
      <w:marBottom w:val="0"/>
      <w:divBdr>
        <w:top w:val="none" w:sz="0" w:space="0" w:color="auto"/>
        <w:left w:val="none" w:sz="0" w:space="0" w:color="auto"/>
        <w:bottom w:val="none" w:sz="0" w:space="0" w:color="auto"/>
        <w:right w:val="none" w:sz="0" w:space="0" w:color="auto"/>
      </w:divBdr>
    </w:div>
    <w:div w:id="786046502">
      <w:bodyDiv w:val="1"/>
      <w:marLeft w:val="0"/>
      <w:marRight w:val="0"/>
      <w:marTop w:val="0"/>
      <w:marBottom w:val="0"/>
      <w:divBdr>
        <w:top w:val="none" w:sz="0" w:space="0" w:color="auto"/>
        <w:left w:val="none" w:sz="0" w:space="0" w:color="auto"/>
        <w:bottom w:val="none" w:sz="0" w:space="0" w:color="auto"/>
        <w:right w:val="none" w:sz="0" w:space="0" w:color="auto"/>
      </w:divBdr>
    </w:div>
    <w:div w:id="787159652">
      <w:bodyDiv w:val="1"/>
      <w:marLeft w:val="0"/>
      <w:marRight w:val="0"/>
      <w:marTop w:val="0"/>
      <w:marBottom w:val="0"/>
      <w:divBdr>
        <w:top w:val="none" w:sz="0" w:space="0" w:color="auto"/>
        <w:left w:val="none" w:sz="0" w:space="0" w:color="auto"/>
        <w:bottom w:val="none" w:sz="0" w:space="0" w:color="auto"/>
        <w:right w:val="none" w:sz="0" w:space="0" w:color="auto"/>
      </w:divBdr>
    </w:div>
    <w:div w:id="787165763">
      <w:bodyDiv w:val="1"/>
      <w:marLeft w:val="0"/>
      <w:marRight w:val="0"/>
      <w:marTop w:val="0"/>
      <w:marBottom w:val="0"/>
      <w:divBdr>
        <w:top w:val="none" w:sz="0" w:space="0" w:color="auto"/>
        <w:left w:val="none" w:sz="0" w:space="0" w:color="auto"/>
        <w:bottom w:val="none" w:sz="0" w:space="0" w:color="auto"/>
        <w:right w:val="none" w:sz="0" w:space="0" w:color="auto"/>
      </w:divBdr>
    </w:div>
    <w:div w:id="788208268">
      <w:bodyDiv w:val="1"/>
      <w:marLeft w:val="0"/>
      <w:marRight w:val="0"/>
      <w:marTop w:val="0"/>
      <w:marBottom w:val="0"/>
      <w:divBdr>
        <w:top w:val="none" w:sz="0" w:space="0" w:color="auto"/>
        <w:left w:val="none" w:sz="0" w:space="0" w:color="auto"/>
        <w:bottom w:val="none" w:sz="0" w:space="0" w:color="auto"/>
        <w:right w:val="none" w:sz="0" w:space="0" w:color="auto"/>
      </w:divBdr>
    </w:div>
    <w:div w:id="788546422">
      <w:bodyDiv w:val="1"/>
      <w:marLeft w:val="0"/>
      <w:marRight w:val="0"/>
      <w:marTop w:val="0"/>
      <w:marBottom w:val="0"/>
      <w:divBdr>
        <w:top w:val="none" w:sz="0" w:space="0" w:color="auto"/>
        <w:left w:val="none" w:sz="0" w:space="0" w:color="auto"/>
        <w:bottom w:val="none" w:sz="0" w:space="0" w:color="auto"/>
        <w:right w:val="none" w:sz="0" w:space="0" w:color="auto"/>
      </w:divBdr>
    </w:div>
    <w:div w:id="789713596">
      <w:bodyDiv w:val="1"/>
      <w:marLeft w:val="0"/>
      <w:marRight w:val="0"/>
      <w:marTop w:val="0"/>
      <w:marBottom w:val="0"/>
      <w:divBdr>
        <w:top w:val="none" w:sz="0" w:space="0" w:color="auto"/>
        <w:left w:val="none" w:sz="0" w:space="0" w:color="auto"/>
        <w:bottom w:val="none" w:sz="0" w:space="0" w:color="auto"/>
        <w:right w:val="none" w:sz="0" w:space="0" w:color="auto"/>
      </w:divBdr>
    </w:div>
    <w:div w:id="789975765">
      <w:bodyDiv w:val="1"/>
      <w:marLeft w:val="0"/>
      <w:marRight w:val="0"/>
      <w:marTop w:val="0"/>
      <w:marBottom w:val="0"/>
      <w:divBdr>
        <w:top w:val="none" w:sz="0" w:space="0" w:color="auto"/>
        <w:left w:val="none" w:sz="0" w:space="0" w:color="auto"/>
        <w:bottom w:val="none" w:sz="0" w:space="0" w:color="auto"/>
        <w:right w:val="none" w:sz="0" w:space="0" w:color="auto"/>
      </w:divBdr>
    </w:div>
    <w:div w:id="790781689">
      <w:bodyDiv w:val="1"/>
      <w:marLeft w:val="0"/>
      <w:marRight w:val="0"/>
      <w:marTop w:val="0"/>
      <w:marBottom w:val="0"/>
      <w:divBdr>
        <w:top w:val="none" w:sz="0" w:space="0" w:color="auto"/>
        <w:left w:val="none" w:sz="0" w:space="0" w:color="auto"/>
        <w:bottom w:val="none" w:sz="0" w:space="0" w:color="auto"/>
        <w:right w:val="none" w:sz="0" w:space="0" w:color="auto"/>
      </w:divBdr>
    </w:div>
    <w:div w:id="791171045">
      <w:bodyDiv w:val="1"/>
      <w:marLeft w:val="0"/>
      <w:marRight w:val="0"/>
      <w:marTop w:val="0"/>
      <w:marBottom w:val="0"/>
      <w:divBdr>
        <w:top w:val="none" w:sz="0" w:space="0" w:color="auto"/>
        <w:left w:val="none" w:sz="0" w:space="0" w:color="auto"/>
        <w:bottom w:val="none" w:sz="0" w:space="0" w:color="auto"/>
        <w:right w:val="none" w:sz="0" w:space="0" w:color="auto"/>
      </w:divBdr>
    </w:div>
    <w:div w:id="791443191">
      <w:bodyDiv w:val="1"/>
      <w:marLeft w:val="0"/>
      <w:marRight w:val="0"/>
      <w:marTop w:val="0"/>
      <w:marBottom w:val="0"/>
      <w:divBdr>
        <w:top w:val="none" w:sz="0" w:space="0" w:color="auto"/>
        <w:left w:val="none" w:sz="0" w:space="0" w:color="auto"/>
        <w:bottom w:val="none" w:sz="0" w:space="0" w:color="auto"/>
        <w:right w:val="none" w:sz="0" w:space="0" w:color="auto"/>
      </w:divBdr>
    </w:div>
    <w:div w:id="791558419">
      <w:bodyDiv w:val="1"/>
      <w:marLeft w:val="0"/>
      <w:marRight w:val="0"/>
      <w:marTop w:val="0"/>
      <w:marBottom w:val="0"/>
      <w:divBdr>
        <w:top w:val="none" w:sz="0" w:space="0" w:color="auto"/>
        <w:left w:val="none" w:sz="0" w:space="0" w:color="auto"/>
        <w:bottom w:val="none" w:sz="0" w:space="0" w:color="auto"/>
        <w:right w:val="none" w:sz="0" w:space="0" w:color="auto"/>
      </w:divBdr>
    </w:div>
    <w:div w:id="791872830">
      <w:bodyDiv w:val="1"/>
      <w:marLeft w:val="0"/>
      <w:marRight w:val="0"/>
      <w:marTop w:val="0"/>
      <w:marBottom w:val="0"/>
      <w:divBdr>
        <w:top w:val="none" w:sz="0" w:space="0" w:color="auto"/>
        <w:left w:val="none" w:sz="0" w:space="0" w:color="auto"/>
        <w:bottom w:val="none" w:sz="0" w:space="0" w:color="auto"/>
        <w:right w:val="none" w:sz="0" w:space="0" w:color="auto"/>
      </w:divBdr>
    </w:div>
    <w:div w:id="792551587">
      <w:bodyDiv w:val="1"/>
      <w:marLeft w:val="0"/>
      <w:marRight w:val="0"/>
      <w:marTop w:val="0"/>
      <w:marBottom w:val="0"/>
      <w:divBdr>
        <w:top w:val="none" w:sz="0" w:space="0" w:color="auto"/>
        <w:left w:val="none" w:sz="0" w:space="0" w:color="auto"/>
        <w:bottom w:val="none" w:sz="0" w:space="0" w:color="auto"/>
        <w:right w:val="none" w:sz="0" w:space="0" w:color="auto"/>
      </w:divBdr>
    </w:div>
    <w:div w:id="793206997">
      <w:bodyDiv w:val="1"/>
      <w:marLeft w:val="0"/>
      <w:marRight w:val="0"/>
      <w:marTop w:val="0"/>
      <w:marBottom w:val="0"/>
      <w:divBdr>
        <w:top w:val="none" w:sz="0" w:space="0" w:color="auto"/>
        <w:left w:val="none" w:sz="0" w:space="0" w:color="auto"/>
        <w:bottom w:val="none" w:sz="0" w:space="0" w:color="auto"/>
        <w:right w:val="none" w:sz="0" w:space="0" w:color="auto"/>
      </w:divBdr>
    </w:div>
    <w:div w:id="794639673">
      <w:bodyDiv w:val="1"/>
      <w:marLeft w:val="0"/>
      <w:marRight w:val="0"/>
      <w:marTop w:val="0"/>
      <w:marBottom w:val="0"/>
      <w:divBdr>
        <w:top w:val="none" w:sz="0" w:space="0" w:color="auto"/>
        <w:left w:val="none" w:sz="0" w:space="0" w:color="auto"/>
        <w:bottom w:val="none" w:sz="0" w:space="0" w:color="auto"/>
        <w:right w:val="none" w:sz="0" w:space="0" w:color="auto"/>
      </w:divBdr>
    </w:div>
    <w:div w:id="796067645">
      <w:bodyDiv w:val="1"/>
      <w:marLeft w:val="0"/>
      <w:marRight w:val="0"/>
      <w:marTop w:val="0"/>
      <w:marBottom w:val="0"/>
      <w:divBdr>
        <w:top w:val="none" w:sz="0" w:space="0" w:color="auto"/>
        <w:left w:val="none" w:sz="0" w:space="0" w:color="auto"/>
        <w:bottom w:val="none" w:sz="0" w:space="0" w:color="auto"/>
        <w:right w:val="none" w:sz="0" w:space="0" w:color="auto"/>
      </w:divBdr>
    </w:div>
    <w:div w:id="797263858">
      <w:bodyDiv w:val="1"/>
      <w:marLeft w:val="0"/>
      <w:marRight w:val="0"/>
      <w:marTop w:val="0"/>
      <w:marBottom w:val="0"/>
      <w:divBdr>
        <w:top w:val="none" w:sz="0" w:space="0" w:color="auto"/>
        <w:left w:val="none" w:sz="0" w:space="0" w:color="auto"/>
        <w:bottom w:val="none" w:sz="0" w:space="0" w:color="auto"/>
        <w:right w:val="none" w:sz="0" w:space="0" w:color="auto"/>
      </w:divBdr>
    </w:div>
    <w:div w:id="798378641">
      <w:bodyDiv w:val="1"/>
      <w:marLeft w:val="0"/>
      <w:marRight w:val="0"/>
      <w:marTop w:val="0"/>
      <w:marBottom w:val="0"/>
      <w:divBdr>
        <w:top w:val="none" w:sz="0" w:space="0" w:color="auto"/>
        <w:left w:val="none" w:sz="0" w:space="0" w:color="auto"/>
        <w:bottom w:val="none" w:sz="0" w:space="0" w:color="auto"/>
        <w:right w:val="none" w:sz="0" w:space="0" w:color="auto"/>
      </w:divBdr>
    </w:div>
    <w:div w:id="798840425">
      <w:bodyDiv w:val="1"/>
      <w:marLeft w:val="0"/>
      <w:marRight w:val="0"/>
      <w:marTop w:val="0"/>
      <w:marBottom w:val="0"/>
      <w:divBdr>
        <w:top w:val="none" w:sz="0" w:space="0" w:color="auto"/>
        <w:left w:val="none" w:sz="0" w:space="0" w:color="auto"/>
        <w:bottom w:val="none" w:sz="0" w:space="0" w:color="auto"/>
        <w:right w:val="none" w:sz="0" w:space="0" w:color="auto"/>
      </w:divBdr>
    </w:div>
    <w:div w:id="799804220">
      <w:bodyDiv w:val="1"/>
      <w:marLeft w:val="0"/>
      <w:marRight w:val="0"/>
      <w:marTop w:val="0"/>
      <w:marBottom w:val="0"/>
      <w:divBdr>
        <w:top w:val="none" w:sz="0" w:space="0" w:color="auto"/>
        <w:left w:val="none" w:sz="0" w:space="0" w:color="auto"/>
        <w:bottom w:val="none" w:sz="0" w:space="0" w:color="auto"/>
        <w:right w:val="none" w:sz="0" w:space="0" w:color="auto"/>
      </w:divBdr>
    </w:div>
    <w:div w:id="801846778">
      <w:bodyDiv w:val="1"/>
      <w:marLeft w:val="0"/>
      <w:marRight w:val="0"/>
      <w:marTop w:val="0"/>
      <w:marBottom w:val="0"/>
      <w:divBdr>
        <w:top w:val="none" w:sz="0" w:space="0" w:color="auto"/>
        <w:left w:val="none" w:sz="0" w:space="0" w:color="auto"/>
        <w:bottom w:val="none" w:sz="0" w:space="0" w:color="auto"/>
        <w:right w:val="none" w:sz="0" w:space="0" w:color="auto"/>
      </w:divBdr>
    </w:div>
    <w:div w:id="802161575">
      <w:bodyDiv w:val="1"/>
      <w:marLeft w:val="0"/>
      <w:marRight w:val="0"/>
      <w:marTop w:val="0"/>
      <w:marBottom w:val="0"/>
      <w:divBdr>
        <w:top w:val="none" w:sz="0" w:space="0" w:color="auto"/>
        <w:left w:val="none" w:sz="0" w:space="0" w:color="auto"/>
        <w:bottom w:val="none" w:sz="0" w:space="0" w:color="auto"/>
        <w:right w:val="none" w:sz="0" w:space="0" w:color="auto"/>
      </w:divBdr>
    </w:div>
    <w:div w:id="804011080">
      <w:bodyDiv w:val="1"/>
      <w:marLeft w:val="0"/>
      <w:marRight w:val="0"/>
      <w:marTop w:val="0"/>
      <w:marBottom w:val="0"/>
      <w:divBdr>
        <w:top w:val="none" w:sz="0" w:space="0" w:color="auto"/>
        <w:left w:val="none" w:sz="0" w:space="0" w:color="auto"/>
        <w:bottom w:val="none" w:sz="0" w:space="0" w:color="auto"/>
        <w:right w:val="none" w:sz="0" w:space="0" w:color="auto"/>
      </w:divBdr>
    </w:div>
    <w:div w:id="805397021">
      <w:bodyDiv w:val="1"/>
      <w:marLeft w:val="0"/>
      <w:marRight w:val="0"/>
      <w:marTop w:val="0"/>
      <w:marBottom w:val="0"/>
      <w:divBdr>
        <w:top w:val="none" w:sz="0" w:space="0" w:color="auto"/>
        <w:left w:val="none" w:sz="0" w:space="0" w:color="auto"/>
        <w:bottom w:val="none" w:sz="0" w:space="0" w:color="auto"/>
        <w:right w:val="none" w:sz="0" w:space="0" w:color="auto"/>
      </w:divBdr>
    </w:div>
    <w:div w:id="808131419">
      <w:bodyDiv w:val="1"/>
      <w:marLeft w:val="0"/>
      <w:marRight w:val="0"/>
      <w:marTop w:val="0"/>
      <w:marBottom w:val="0"/>
      <w:divBdr>
        <w:top w:val="none" w:sz="0" w:space="0" w:color="auto"/>
        <w:left w:val="none" w:sz="0" w:space="0" w:color="auto"/>
        <w:bottom w:val="none" w:sz="0" w:space="0" w:color="auto"/>
        <w:right w:val="none" w:sz="0" w:space="0" w:color="auto"/>
      </w:divBdr>
    </w:div>
    <w:div w:id="810369153">
      <w:bodyDiv w:val="1"/>
      <w:marLeft w:val="0"/>
      <w:marRight w:val="0"/>
      <w:marTop w:val="0"/>
      <w:marBottom w:val="0"/>
      <w:divBdr>
        <w:top w:val="none" w:sz="0" w:space="0" w:color="auto"/>
        <w:left w:val="none" w:sz="0" w:space="0" w:color="auto"/>
        <w:bottom w:val="none" w:sz="0" w:space="0" w:color="auto"/>
        <w:right w:val="none" w:sz="0" w:space="0" w:color="auto"/>
      </w:divBdr>
    </w:div>
    <w:div w:id="811753016">
      <w:bodyDiv w:val="1"/>
      <w:marLeft w:val="0"/>
      <w:marRight w:val="0"/>
      <w:marTop w:val="0"/>
      <w:marBottom w:val="0"/>
      <w:divBdr>
        <w:top w:val="none" w:sz="0" w:space="0" w:color="auto"/>
        <w:left w:val="none" w:sz="0" w:space="0" w:color="auto"/>
        <w:bottom w:val="none" w:sz="0" w:space="0" w:color="auto"/>
        <w:right w:val="none" w:sz="0" w:space="0" w:color="auto"/>
      </w:divBdr>
    </w:div>
    <w:div w:id="813907573">
      <w:bodyDiv w:val="1"/>
      <w:marLeft w:val="0"/>
      <w:marRight w:val="0"/>
      <w:marTop w:val="0"/>
      <w:marBottom w:val="0"/>
      <w:divBdr>
        <w:top w:val="none" w:sz="0" w:space="0" w:color="auto"/>
        <w:left w:val="none" w:sz="0" w:space="0" w:color="auto"/>
        <w:bottom w:val="none" w:sz="0" w:space="0" w:color="auto"/>
        <w:right w:val="none" w:sz="0" w:space="0" w:color="auto"/>
      </w:divBdr>
    </w:div>
    <w:div w:id="814876065">
      <w:bodyDiv w:val="1"/>
      <w:marLeft w:val="0"/>
      <w:marRight w:val="0"/>
      <w:marTop w:val="0"/>
      <w:marBottom w:val="0"/>
      <w:divBdr>
        <w:top w:val="none" w:sz="0" w:space="0" w:color="auto"/>
        <w:left w:val="none" w:sz="0" w:space="0" w:color="auto"/>
        <w:bottom w:val="none" w:sz="0" w:space="0" w:color="auto"/>
        <w:right w:val="none" w:sz="0" w:space="0" w:color="auto"/>
      </w:divBdr>
    </w:div>
    <w:div w:id="816146697">
      <w:bodyDiv w:val="1"/>
      <w:marLeft w:val="0"/>
      <w:marRight w:val="0"/>
      <w:marTop w:val="0"/>
      <w:marBottom w:val="0"/>
      <w:divBdr>
        <w:top w:val="none" w:sz="0" w:space="0" w:color="auto"/>
        <w:left w:val="none" w:sz="0" w:space="0" w:color="auto"/>
        <w:bottom w:val="none" w:sz="0" w:space="0" w:color="auto"/>
        <w:right w:val="none" w:sz="0" w:space="0" w:color="auto"/>
      </w:divBdr>
    </w:div>
    <w:div w:id="816260240">
      <w:bodyDiv w:val="1"/>
      <w:marLeft w:val="0"/>
      <w:marRight w:val="0"/>
      <w:marTop w:val="0"/>
      <w:marBottom w:val="0"/>
      <w:divBdr>
        <w:top w:val="none" w:sz="0" w:space="0" w:color="auto"/>
        <w:left w:val="none" w:sz="0" w:space="0" w:color="auto"/>
        <w:bottom w:val="none" w:sz="0" w:space="0" w:color="auto"/>
        <w:right w:val="none" w:sz="0" w:space="0" w:color="auto"/>
      </w:divBdr>
    </w:div>
    <w:div w:id="816994055">
      <w:bodyDiv w:val="1"/>
      <w:marLeft w:val="0"/>
      <w:marRight w:val="0"/>
      <w:marTop w:val="0"/>
      <w:marBottom w:val="0"/>
      <w:divBdr>
        <w:top w:val="none" w:sz="0" w:space="0" w:color="auto"/>
        <w:left w:val="none" w:sz="0" w:space="0" w:color="auto"/>
        <w:bottom w:val="none" w:sz="0" w:space="0" w:color="auto"/>
        <w:right w:val="none" w:sz="0" w:space="0" w:color="auto"/>
      </w:divBdr>
    </w:div>
    <w:div w:id="818034072">
      <w:bodyDiv w:val="1"/>
      <w:marLeft w:val="0"/>
      <w:marRight w:val="0"/>
      <w:marTop w:val="0"/>
      <w:marBottom w:val="0"/>
      <w:divBdr>
        <w:top w:val="none" w:sz="0" w:space="0" w:color="auto"/>
        <w:left w:val="none" w:sz="0" w:space="0" w:color="auto"/>
        <w:bottom w:val="none" w:sz="0" w:space="0" w:color="auto"/>
        <w:right w:val="none" w:sz="0" w:space="0" w:color="auto"/>
      </w:divBdr>
    </w:div>
    <w:div w:id="821117289">
      <w:bodyDiv w:val="1"/>
      <w:marLeft w:val="0"/>
      <w:marRight w:val="0"/>
      <w:marTop w:val="0"/>
      <w:marBottom w:val="0"/>
      <w:divBdr>
        <w:top w:val="none" w:sz="0" w:space="0" w:color="auto"/>
        <w:left w:val="none" w:sz="0" w:space="0" w:color="auto"/>
        <w:bottom w:val="none" w:sz="0" w:space="0" w:color="auto"/>
        <w:right w:val="none" w:sz="0" w:space="0" w:color="auto"/>
      </w:divBdr>
    </w:div>
    <w:div w:id="821627506">
      <w:bodyDiv w:val="1"/>
      <w:marLeft w:val="0"/>
      <w:marRight w:val="0"/>
      <w:marTop w:val="0"/>
      <w:marBottom w:val="0"/>
      <w:divBdr>
        <w:top w:val="none" w:sz="0" w:space="0" w:color="auto"/>
        <w:left w:val="none" w:sz="0" w:space="0" w:color="auto"/>
        <w:bottom w:val="none" w:sz="0" w:space="0" w:color="auto"/>
        <w:right w:val="none" w:sz="0" w:space="0" w:color="auto"/>
      </w:divBdr>
    </w:div>
    <w:div w:id="822892193">
      <w:bodyDiv w:val="1"/>
      <w:marLeft w:val="0"/>
      <w:marRight w:val="0"/>
      <w:marTop w:val="0"/>
      <w:marBottom w:val="0"/>
      <w:divBdr>
        <w:top w:val="none" w:sz="0" w:space="0" w:color="auto"/>
        <w:left w:val="none" w:sz="0" w:space="0" w:color="auto"/>
        <w:bottom w:val="none" w:sz="0" w:space="0" w:color="auto"/>
        <w:right w:val="none" w:sz="0" w:space="0" w:color="auto"/>
      </w:divBdr>
    </w:div>
    <w:div w:id="823549559">
      <w:bodyDiv w:val="1"/>
      <w:marLeft w:val="0"/>
      <w:marRight w:val="0"/>
      <w:marTop w:val="0"/>
      <w:marBottom w:val="0"/>
      <w:divBdr>
        <w:top w:val="none" w:sz="0" w:space="0" w:color="auto"/>
        <w:left w:val="none" w:sz="0" w:space="0" w:color="auto"/>
        <w:bottom w:val="none" w:sz="0" w:space="0" w:color="auto"/>
        <w:right w:val="none" w:sz="0" w:space="0" w:color="auto"/>
      </w:divBdr>
    </w:div>
    <w:div w:id="824593763">
      <w:bodyDiv w:val="1"/>
      <w:marLeft w:val="0"/>
      <w:marRight w:val="0"/>
      <w:marTop w:val="0"/>
      <w:marBottom w:val="0"/>
      <w:divBdr>
        <w:top w:val="none" w:sz="0" w:space="0" w:color="auto"/>
        <w:left w:val="none" w:sz="0" w:space="0" w:color="auto"/>
        <w:bottom w:val="none" w:sz="0" w:space="0" w:color="auto"/>
        <w:right w:val="none" w:sz="0" w:space="0" w:color="auto"/>
      </w:divBdr>
    </w:div>
    <w:div w:id="824666324">
      <w:bodyDiv w:val="1"/>
      <w:marLeft w:val="0"/>
      <w:marRight w:val="0"/>
      <w:marTop w:val="0"/>
      <w:marBottom w:val="0"/>
      <w:divBdr>
        <w:top w:val="none" w:sz="0" w:space="0" w:color="auto"/>
        <w:left w:val="none" w:sz="0" w:space="0" w:color="auto"/>
        <w:bottom w:val="none" w:sz="0" w:space="0" w:color="auto"/>
        <w:right w:val="none" w:sz="0" w:space="0" w:color="auto"/>
      </w:divBdr>
    </w:div>
    <w:div w:id="825173007">
      <w:bodyDiv w:val="1"/>
      <w:marLeft w:val="0"/>
      <w:marRight w:val="0"/>
      <w:marTop w:val="0"/>
      <w:marBottom w:val="0"/>
      <w:divBdr>
        <w:top w:val="none" w:sz="0" w:space="0" w:color="auto"/>
        <w:left w:val="none" w:sz="0" w:space="0" w:color="auto"/>
        <w:bottom w:val="none" w:sz="0" w:space="0" w:color="auto"/>
        <w:right w:val="none" w:sz="0" w:space="0" w:color="auto"/>
      </w:divBdr>
    </w:div>
    <w:div w:id="825244560">
      <w:bodyDiv w:val="1"/>
      <w:marLeft w:val="0"/>
      <w:marRight w:val="0"/>
      <w:marTop w:val="0"/>
      <w:marBottom w:val="0"/>
      <w:divBdr>
        <w:top w:val="none" w:sz="0" w:space="0" w:color="auto"/>
        <w:left w:val="none" w:sz="0" w:space="0" w:color="auto"/>
        <w:bottom w:val="none" w:sz="0" w:space="0" w:color="auto"/>
        <w:right w:val="none" w:sz="0" w:space="0" w:color="auto"/>
      </w:divBdr>
    </w:div>
    <w:div w:id="825246055">
      <w:bodyDiv w:val="1"/>
      <w:marLeft w:val="0"/>
      <w:marRight w:val="0"/>
      <w:marTop w:val="0"/>
      <w:marBottom w:val="0"/>
      <w:divBdr>
        <w:top w:val="none" w:sz="0" w:space="0" w:color="auto"/>
        <w:left w:val="none" w:sz="0" w:space="0" w:color="auto"/>
        <w:bottom w:val="none" w:sz="0" w:space="0" w:color="auto"/>
        <w:right w:val="none" w:sz="0" w:space="0" w:color="auto"/>
      </w:divBdr>
    </w:div>
    <w:div w:id="825709362">
      <w:bodyDiv w:val="1"/>
      <w:marLeft w:val="0"/>
      <w:marRight w:val="0"/>
      <w:marTop w:val="0"/>
      <w:marBottom w:val="0"/>
      <w:divBdr>
        <w:top w:val="none" w:sz="0" w:space="0" w:color="auto"/>
        <w:left w:val="none" w:sz="0" w:space="0" w:color="auto"/>
        <w:bottom w:val="none" w:sz="0" w:space="0" w:color="auto"/>
        <w:right w:val="none" w:sz="0" w:space="0" w:color="auto"/>
      </w:divBdr>
    </w:div>
    <w:div w:id="825823184">
      <w:bodyDiv w:val="1"/>
      <w:marLeft w:val="0"/>
      <w:marRight w:val="0"/>
      <w:marTop w:val="0"/>
      <w:marBottom w:val="0"/>
      <w:divBdr>
        <w:top w:val="none" w:sz="0" w:space="0" w:color="auto"/>
        <w:left w:val="none" w:sz="0" w:space="0" w:color="auto"/>
        <w:bottom w:val="none" w:sz="0" w:space="0" w:color="auto"/>
        <w:right w:val="none" w:sz="0" w:space="0" w:color="auto"/>
      </w:divBdr>
    </w:div>
    <w:div w:id="826356873">
      <w:bodyDiv w:val="1"/>
      <w:marLeft w:val="0"/>
      <w:marRight w:val="0"/>
      <w:marTop w:val="0"/>
      <w:marBottom w:val="0"/>
      <w:divBdr>
        <w:top w:val="none" w:sz="0" w:space="0" w:color="auto"/>
        <w:left w:val="none" w:sz="0" w:space="0" w:color="auto"/>
        <w:bottom w:val="none" w:sz="0" w:space="0" w:color="auto"/>
        <w:right w:val="none" w:sz="0" w:space="0" w:color="auto"/>
      </w:divBdr>
    </w:div>
    <w:div w:id="827015978">
      <w:bodyDiv w:val="1"/>
      <w:marLeft w:val="0"/>
      <w:marRight w:val="0"/>
      <w:marTop w:val="0"/>
      <w:marBottom w:val="0"/>
      <w:divBdr>
        <w:top w:val="none" w:sz="0" w:space="0" w:color="auto"/>
        <w:left w:val="none" w:sz="0" w:space="0" w:color="auto"/>
        <w:bottom w:val="none" w:sz="0" w:space="0" w:color="auto"/>
        <w:right w:val="none" w:sz="0" w:space="0" w:color="auto"/>
      </w:divBdr>
    </w:div>
    <w:div w:id="827331260">
      <w:bodyDiv w:val="1"/>
      <w:marLeft w:val="0"/>
      <w:marRight w:val="0"/>
      <w:marTop w:val="0"/>
      <w:marBottom w:val="0"/>
      <w:divBdr>
        <w:top w:val="none" w:sz="0" w:space="0" w:color="auto"/>
        <w:left w:val="none" w:sz="0" w:space="0" w:color="auto"/>
        <w:bottom w:val="none" w:sz="0" w:space="0" w:color="auto"/>
        <w:right w:val="none" w:sz="0" w:space="0" w:color="auto"/>
      </w:divBdr>
    </w:div>
    <w:div w:id="830288819">
      <w:bodyDiv w:val="1"/>
      <w:marLeft w:val="0"/>
      <w:marRight w:val="0"/>
      <w:marTop w:val="0"/>
      <w:marBottom w:val="0"/>
      <w:divBdr>
        <w:top w:val="none" w:sz="0" w:space="0" w:color="auto"/>
        <w:left w:val="none" w:sz="0" w:space="0" w:color="auto"/>
        <w:bottom w:val="none" w:sz="0" w:space="0" w:color="auto"/>
        <w:right w:val="none" w:sz="0" w:space="0" w:color="auto"/>
      </w:divBdr>
    </w:div>
    <w:div w:id="830288881">
      <w:bodyDiv w:val="1"/>
      <w:marLeft w:val="0"/>
      <w:marRight w:val="0"/>
      <w:marTop w:val="0"/>
      <w:marBottom w:val="0"/>
      <w:divBdr>
        <w:top w:val="none" w:sz="0" w:space="0" w:color="auto"/>
        <w:left w:val="none" w:sz="0" w:space="0" w:color="auto"/>
        <w:bottom w:val="none" w:sz="0" w:space="0" w:color="auto"/>
        <w:right w:val="none" w:sz="0" w:space="0" w:color="auto"/>
      </w:divBdr>
    </w:div>
    <w:div w:id="830412917">
      <w:bodyDiv w:val="1"/>
      <w:marLeft w:val="0"/>
      <w:marRight w:val="0"/>
      <w:marTop w:val="0"/>
      <w:marBottom w:val="0"/>
      <w:divBdr>
        <w:top w:val="none" w:sz="0" w:space="0" w:color="auto"/>
        <w:left w:val="none" w:sz="0" w:space="0" w:color="auto"/>
        <w:bottom w:val="none" w:sz="0" w:space="0" w:color="auto"/>
        <w:right w:val="none" w:sz="0" w:space="0" w:color="auto"/>
      </w:divBdr>
    </w:div>
    <w:div w:id="833766547">
      <w:bodyDiv w:val="1"/>
      <w:marLeft w:val="0"/>
      <w:marRight w:val="0"/>
      <w:marTop w:val="0"/>
      <w:marBottom w:val="0"/>
      <w:divBdr>
        <w:top w:val="none" w:sz="0" w:space="0" w:color="auto"/>
        <w:left w:val="none" w:sz="0" w:space="0" w:color="auto"/>
        <w:bottom w:val="none" w:sz="0" w:space="0" w:color="auto"/>
        <w:right w:val="none" w:sz="0" w:space="0" w:color="auto"/>
      </w:divBdr>
    </w:div>
    <w:div w:id="834416278">
      <w:bodyDiv w:val="1"/>
      <w:marLeft w:val="0"/>
      <w:marRight w:val="0"/>
      <w:marTop w:val="0"/>
      <w:marBottom w:val="0"/>
      <w:divBdr>
        <w:top w:val="none" w:sz="0" w:space="0" w:color="auto"/>
        <w:left w:val="none" w:sz="0" w:space="0" w:color="auto"/>
        <w:bottom w:val="none" w:sz="0" w:space="0" w:color="auto"/>
        <w:right w:val="none" w:sz="0" w:space="0" w:color="auto"/>
      </w:divBdr>
    </w:div>
    <w:div w:id="835150728">
      <w:bodyDiv w:val="1"/>
      <w:marLeft w:val="0"/>
      <w:marRight w:val="0"/>
      <w:marTop w:val="0"/>
      <w:marBottom w:val="0"/>
      <w:divBdr>
        <w:top w:val="none" w:sz="0" w:space="0" w:color="auto"/>
        <w:left w:val="none" w:sz="0" w:space="0" w:color="auto"/>
        <w:bottom w:val="none" w:sz="0" w:space="0" w:color="auto"/>
        <w:right w:val="none" w:sz="0" w:space="0" w:color="auto"/>
      </w:divBdr>
    </w:div>
    <w:div w:id="835195243">
      <w:bodyDiv w:val="1"/>
      <w:marLeft w:val="0"/>
      <w:marRight w:val="0"/>
      <w:marTop w:val="0"/>
      <w:marBottom w:val="0"/>
      <w:divBdr>
        <w:top w:val="none" w:sz="0" w:space="0" w:color="auto"/>
        <w:left w:val="none" w:sz="0" w:space="0" w:color="auto"/>
        <w:bottom w:val="none" w:sz="0" w:space="0" w:color="auto"/>
        <w:right w:val="none" w:sz="0" w:space="0" w:color="auto"/>
      </w:divBdr>
    </w:div>
    <w:div w:id="836068699">
      <w:bodyDiv w:val="1"/>
      <w:marLeft w:val="0"/>
      <w:marRight w:val="0"/>
      <w:marTop w:val="0"/>
      <w:marBottom w:val="0"/>
      <w:divBdr>
        <w:top w:val="none" w:sz="0" w:space="0" w:color="auto"/>
        <w:left w:val="none" w:sz="0" w:space="0" w:color="auto"/>
        <w:bottom w:val="none" w:sz="0" w:space="0" w:color="auto"/>
        <w:right w:val="none" w:sz="0" w:space="0" w:color="auto"/>
      </w:divBdr>
    </w:div>
    <w:div w:id="836726309">
      <w:bodyDiv w:val="1"/>
      <w:marLeft w:val="0"/>
      <w:marRight w:val="0"/>
      <w:marTop w:val="0"/>
      <w:marBottom w:val="0"/>
      <w:divBdr>
        <w:top w:val="none" w:sz="0" w:space="0" w:color="auto"/>
        <w:left w:val="none" w:sz="0" w:space="0" w:color="auto"/>
        <w:bottom w:val="none" w:sz="0" w:space="0" w:color="auto"/>
        <w:right w:val="none" w:sz="0" w:space="0" w:color="auto"/>
      </w:divBdr>
    </w:div>
    <w:div w:id="836968797">
      <w:bodyDiv w:val="1"/>
      <w:marLeft w:val="0"/>
      <w:marRight w:val="0"/>
      <w:marTop w:val="0"/>
      <w:marBottom w:val="0"/>
      <w:divBdr>
        <w:top w:val="none" w:sz="0" w:space="0" w:color="auto"/>
        <w:left w:val="none" w:sz="0" w:space="0" w:color="auto"/>
        <w:bottom w:val="none" w:sz="0" w:space="0" w:color="auto"/>
        <w:right w:val="none" w:sz="0" w:space="0" w:color="auto"/>
      </w:divBdr>
    </w:div>
    <w:div w:id="837812854">
      <w:bodyDiv w:val="1"/>
      <w:marLeft w:val="0"/>
      <w:marRight w:val="0"/>
      <w:marTop w:val="0"/>
      <w:marBottom w:val="0"/>
      <w:divBdr>
        <w:top w:val="none" w:sz="0" w:space="0" w:color="auto"/>
        <w:left w:val="none" w:sz="0" w:space="0" w:color="auto"/>
        <w:bottom w:val="none" w:sz="0" w:space="0" w:color="auto"/>
        <w:right w:val="none" w:sz="0" w:space="0" w:color="auto"/>
      </w:divBdr>
    </w:div>
    <w:div w:id="838227159">
      <w:bodyDiv w:val="1"/>
      <w:marLeft w:val="0"/>
      <w:marRight w:val="0"/>
      <w:marTop w:val="0"/>
      <w:marBottom w:val="0"/>
      <w:divBdr>
        <w:top w:val="none" w:sz="0" w:space="0" w:color="auto"/>
        <w:left w:val="none" w:sz="0" w:space="0" w:color="auto"/>
        <w:bottom w:val="none" w:sz="0" w:space="0" w:color="auto"/>
        <w:right w:val="none" w:sz="0" w:space="0" w:color="auto"/>
      </w:divBdr>
    </w:div>
    <w:div w:id="841045458">
      <w:bodyDiv w:val="1"/>
      <w:marLeft w:val="0"/>
      <w:marRight w:val="0"/>
      <w:marTop w:val="0"/>
      <w:marBottom w:val="0"/>
      <w:divBdr>
        <w:top w:val="none" w:sz="0" w:space="0" w:color="auto"/>
        <w:left w:val="none" w:sz="0" w:space="0" w:color="auto"/>
        <w:bottom w:val="none" w:sz="0" w:space="0" w:color="auto"/>
        <w:right w:val="none" w:sz="0" w:space="0" w:color="auto"/>
      </w:divBdr>
    </w:div>
    <w:div w:id="841436054">
      <w:bodyDiv w:val="1"/>
      <w:marLeft w:val="0"/>
      <w:marRight w:val="0"/>
      <w:marTop w:val="0"/>
      <w:marBottom w:val="0"/>
      <w:divBdr>
        <w:top w:val="none" w:sz="0" w:space="0" w:color="auto"/>
        <w:left w:val="none" w:sz="0" w:space="0" w:color="auto"/>
        <w:bottom w:val="none" w:sz="0" w:space="0" w:color="auto"/>
        <w:right w:val="none" w:sz="0" w:space="0" w:color="auto"/>
      </w:divBdr>
    </w:div>
    <w:div w:id="841969805">
      <w:bodyDiv w:val="1"/>
      <w:marLeft w:val="0"/>
      <w:marRight w:val="0"/>
      <w:marTop w:val="0"/>
      <w:marBottom w:val="0"/>
      <w:divBdr>
        <w:top w:val="none" w:sz="0" w:space="0" w:color="auto"/>
        <w:left w:val="none" w:sz="0" w:space="0" w:color="auto"/>
        <w:bottom w:val="none" w:sz="0" w:space="0" w:color="auto"/>
        <w:right w:val="none" w:sz="0" w:space="0" w:color="auto"/>
      </w:divBdr>
    </w:div>
    <w:div w:id="843544614">
      <w:bodyDiv w:val="1"/>
      <w:marLeft w:val="0"/>
      <w:marRight w:val="0"/>
      <w:marTop w:val="0"/>
      <w:marBottom w:val="0"/>
      <w:divBdr>
        <w:top w:val="none" w:sz="0" w:space="0" w:color="auto"/>
        <w:left w:val="none" w:sz="0" w:space="0" w:color="auto"/>
        <w:bottom w:val="none" w:sz="0" w:space="0" w:color="auto"/>
        <w:right w:val="none" w:sz="0" w:space="0" w:color="auto"/>
      </w:divBdr>
    </w:div>
    <w:div w:id="843982593">
      <w:bodyDiv w:val="1"/>
      <w:marLeft w:val="0"/>
      <w:marRight w:val="0"/>
      <w:marTop w:val="0"/>
      <w:marBottom w:val="0"/>
      <w:divBdr>
        <w:top w:val="none" w:sz="0" w:space="0" w:color="auto"/>
        <w:left w:val="none" w:sz="0" w:space="0" w:color="auto"/>
        <w:bottom w:val="none" w:sz="0" w:space="0" w:color="auto"/>
        <w:right w:val="none" w:sz="0" w:space="0" w:color="auto"/>
      </w:divBdr>
    </w:div>
    <w:div w:id="845678851">
      <w:bodyDiv w:val="1"/>
      <w:marLeft w:val="0"/>
      <w:marRight w:val="0"/>
      <w:marTop w:val="0"/>
      <w:marBottom w:val="0"/>
      <w:divBdr>
        <w:top w:val="none" w:sz="0" w:space="0" w:color="auto"/>
        <w:left w:val="none" w:sz="0" w:space="0" w:color="auto"/>
        <w:bottom w:val="none" w:sz="0" w:space="0" w:color="auto"/>
        <w:right w:val="none" w:sz="0" w:space="0" w:color="auto"/>
      </w:divBdr>
    </w:div>
    <w:div w:id="848451608">
      <w:bodyDiv w:val="1"/>
      <w:marLeft w:val="0"/>
      <w:marRight w:val="0"/>
      <w:marTop w:val="0"/>
      <w:marBottom w:val="0"/>
      <w:divBdr>
        <w:top w:val="none" w:sz="0" w:space="0" w:color="auto"/>
        <w:left w:val="none" w:sz="0" w:space="0" w:color="auto"/>
        <w:bottom w:val="none" w:sz="0" w:space="0" w:color="auto"/>
        <w:right w:val="none" w:sz="0" w:space="0" w:color="auto"/>
      </w:divBdr>
    </w:div>
    <w:div w:id="849762630">
      <w:bodyDiv w:val="1"/>
      <w:marLeft w:val="0"/>
      <w:marRight w:val="0"/>
      <w:marTop w:val="0"/>
      <w:marBottom w:val="0"/>
      <w:divBdr>
        <w:top w:val="none" w:sz="0" w:space="0" w:color="auto"/>
        <w:left w:val="none" w:sz="0" w:space="0" w:color="auto"/>
        <w:bottom w:val="none" w:sz="0" w:space="0" w:color="auto"/>
        <w:right w:val="none" w:sz="0" w:space="0" w:color="auto"/>
      </w:divBdr>
    </w:div>
    <w:div w:id="851260467">
      <w:bodyDiv w:val="1"/>
      <w:marLeft w:val="0"/>
      <w:marRight w:val="0"/>
      <w:marTop w:val="0"/>
      <w:marBottom w:val="0"/>
      <w:divBdr>
        <w:top w:val="none" w:sz="0" w:space="0" w:color="auto"/>
        <w:left w:val="none" w:sz="0" w:space="0" w:color="auto"/>
        <w:bottom w:val="none" w:sz="0" w:space="0" w:color="auto"/>
        <w:right w:val="none" w:sz="0" w:space="0" w:color="auto"/>
      </w:divBdr>
    </w:div>
    <w:div w:id="854077047">
      <w:bodyDiv w:val="1"/>
      <w:marLeft w:val="0"/>
      <w:marRight w:val="0"/>
      <w:marTop w:val="0"/>
      <w:marBottom w:val="0"/>
      <w:divBdr>
        <w:top w:val="none" w:sz="0" w:space="0" w:color="auto"/>
        <w:left w:val="none" w:sz="0" w:space="0" w:color="auto"/>
        <w:bottom w:val="none" w:sz="0" w:space="0" w:color="auto"/>
        <w:right w:val="none" w:sz="0" w:space="0" w:color="auto"/>
      </w:divBdr>
    </w:div>
    <w:div w:id="854464119">
      <w:bodyDiv w:val="1"/>
      <w:marLeft w:val="0"/>
      <w:marRight w:val="0"/>
      <w:marTop w:val="0"/>
      <w:marBottom w:val="0"/>
      <w:divBdr>
        <w:top w:val="none" w:sz="0" w:space="0" w:color="auto"/>
        <w:left w:val="none" w:sz="0" w:space="0" w:color="auto"/>
        <w:bottom w:val="none" w:sz="0" w:space="0" w:color="auto"/>
        <w:right w:val="none" w:sz="0" w:space="0" w:color="auto"/>
      </w:divBdr>
    </w:div>
    <w:div w:id="856650315">
      <w:bodyDiv w:val="1"/>
      <w:marLeft w:val="0"/>
      <w:marRight w:val="0"/>
      <w:marTop w:val="0"/>
      <w:marBottom w:val="0"/>
      <w:divBdr>
        <w:top w:val="none" w:sz="0" w:space="0" w:color="auto"/>
        <w:left w:val="none" w:sz="0" w:space="0" w:color="auto"/>
        <w:bottom w:val="none" w:sz="0" w:space="0" w:color="auto"/>
        <w:right w:val="none" w:sz="0" w:space="0" w:color="auto"/>
      </w:divBdr>
    </w:div>
    <w:div w:id="857085499">
      <w:bodyDiv w:val="1"/>
      <w:marLeft w:val="0"/>
      <w:marRight w:val="0"/>
      <w:marTop w:val="0"/>
      <w:marBottom w:val="0"/>
      <w:divBdr>
        <w:top w:val="none" w:sz="0" w:space="0" w:color="auto"/>
        <w:left w:val="none" w:sz="0" w:space="0" w:color="auto"/>
        <w:bottom w:val="none" w:sz="0" w:space="0" w:color="auto"/>
        <w:right w:val="none" w:sz="0" w:space="0" w:color="auto"/>
      </w:divBdr>
    </w:div>
    <w:div w:id="859776267">
      <w:bodyDiv w:val="1"/>
      <w:marLeft w:val="0"/>
      <w:marRight w:val="0"/>
      <w:marTop w:val="0"/>
      <w:marBottom w:val="0"/>
      <w:divBdr>
        <w:top w:val="none" w:sz="0" w:space="0" w:color="auto"/>
        <w:left w:val="none" w:sz="0" w:space="0" w:color="auto"/>
        <w:bottom w:val="none" w:sz="0" w:space="0" w:color="auto"/>
        <w:right w:val="none" w:sz="0" w:space="0" w:color="auto"/>
      </w:divBdr>
    </w:div>
    <w:div w:id="859897943">
      <w:bodyDiv w:val="1"/>
      <w:marLeft w:val="0"/>
      <w:marRight w:val="0"/>
      <w:marTop w:val="0"/>
      <w:marBottom w:val="0"/>
      <w:divBdr>
        <w:top w:val="none" w:sz="0" w:space="0" w:color="auto"/>
        <w:left w:val="none" w:sz="0" w:space="0" w:color="auto"/>
        <w:bottom w:val="none" w:sz="0" w:space="0" w:color="auto"/>
        <w:right w:val="none" w:sz="0" w:space="0" w:color="auto"/>
      </w:divBdr>
    </w:div>
    <w:div w:id="860434128">
      <w:bodyDiv w:val="1"/>
      <w:marLeft w:val="0"/>
      <w:marRight w:val="0"/>
      <w:marTop w:val="0"/>
      <w:marBottom w:val="0"/>
      <w:divBdr>
        <w:top w:val="none" w:sz="0" w:space="0" w:color="auto"/>
        <w:left w:val="none" w:sz="0" w:space="0" w:color="auto"/>
        <w:bottom w:val="none" w:sz="0" w:space="0" w:color="auto"/>
        <w:right w:val="none" w:sz="0" w:space="0" w:color="auto"/>
      </w:divBdr>
    </w:div>
    <w:div w:id="862013275">
      <w:bodyDiv w:val="1"/>
      <w:marLeft w:val="0"/>
      <w:marRight w:val="0"/>
      <w:marTop w:val="0"/>
      <w:marBottom w:val="0"/>
      <w:divBdr>
        <w:top w:val="none" w:sz="0" w:space="0" w:color="auto"/>
        <w:left w:val="none" w:sz="0" w:space="0" w:color="auto"/>
        <w:bottom w:val="none" w:sz="0" w:space="0" w:color="auto"/>
        <w:right w:val="none" w:sz="0" w:space="0" w:color="auto"/>
      </w:divBdr>
    </w:div>
    <w:div w:id="862323122">
      <w:bodyDiv w:val="1"/>
      <w:marLeft w:val="0"/>
      <w:marRight w:val="0"/>
      <w:marTop w:val="0"/>
      <w:marBottom w:val="0"/>
      <w:divBdr>
        <w:top w:val="none" w:sz="0" w:space="0" w:color="auto"/>
        <w:left w:val="none" w:sz="0" w:space="0" w:color="auto"/>
        <w:bottom w:val="none" w:sz="0" w:space="0" w:color="auto"/>
        <w:right w:val="none" w:sz="0" w:space="0" w:color="auto"/>
      </w:divBdr>
    </w:div>
    <w:div w:id="864245856">
      <w:bodyDiv w:val="1"/>
      <w:marLeft w:val="0"/>
      <w:marRight w:val="0"/>
      <w:marTop w:val="0"/>
      <w:marBottom w:val="0"/>
      <w:divBdr>
        <w:top w:val="none" w:sz="0" w:space="0" w:color="auto"/>
        <w:left w:val="none" w:sz="0" w:space="0" w:color="auto"/>
        <w:bottom w:val="none" w:sz="0" w:space="0" w:color="auto"/>
        <w:right w:val="none" w:sz="0" w:space="0" w:color="auto"/>
      </w:divBdr>
    </w:div>
    <w:div w:id="864294430">
      <w:bodyDiv w:val="1"/>
      <w:marLeft w:val="0"/>
      <w:marRight w:val="0"/>
      <w:marTop w:val="0"/>
      <w:marBottom w:val="0"/>
      <w:divBdr>
        <w:top w:val="none" w:sz="0" w:space="0" w:color="auto"/>
        <w:left w:val="none" w:sz="0" w:space="0" w:color="auto"/>
        <w:bottom w:val="none" w:sz="0" w:space="0" w:color="auto"/>
        <w:right w:val="none" w:sz="0" w:space="0" w:color="auto"/>
      </w:divBdr>
    </w:div>
    <w:div w:id="865093458">
      <w:bodyDiv w:val="1"/>
      <w:marLeft w:val="0"/>
      <w:marRight w:val="0"/>
      <w:marTop w:val="0"/>
      <w:marBottom w:val="0"/>
      <w:divBdr>
        <w:top w:val="none" w:sz="0" w:space="0" w:color="auto"/>
        <w:left w:val="none" w:sz="0" w:space="0" w:color="auto"/>
        <w:bottom w:val="none" w:sz="0" w:space="0" w:color="auto"/>
        <w:right w:val="none" w:sz="0" w:space="0" w:color="auto"/>
      </w:divBdr>
    </w:div>
    <w:div w:id="865487691">
      <w:bodyDiv w:val="1"/>
      <w:marLeft w:val="0"/>
      <w:marRight w:val="0"/>
      <w:marTop w:val="0"/>
      <w:marBottom w:val="0"/>
      <w:divBdr>
        <w:top w:val="none" w:sz="0" w:space="0" w:color="auto"/>
        <w:left w:val="none" w:sz="0" w:space="0" w:color="auto"/>
        <w:bottom w:val="none" w:sz="0" w:space="0" w:color="auto"/>
        <w:right w:val="none" w:sz="0" w:space="0" w:color="auto"/>
      </w:divBdr>
    </w:div>
    <w:div w:id="868571396">
      <w:bodyDiv w:val="1"/>
      <w:marLeft w:val="0"/>
      <w:marRight w:val="0"/>
      <w:marTop w:val="0"/>
      <w:marBottom w:val="0"/>
      <w:divBdr>
        <w:top w:val="none" w:sz="0" w:space="0" w:color="auto"/>
        <w:left w:val="none" w:sz="0" w:space="0" w:color="auto"/>
        <w:bottom w:val="none" w:sz="0" w:space="0" w:color="auto"/>
        <w:right w:val="none" w:sz="0" w:space="0" w:color="auto"/>
      </w:divBdr>
    </w:div>
    <w:div w:id="869223100">
      <w:bodyDiv w:val="1"/>
      <w:marLeft w:val="0"/>
      <w:marRight w:val="0"/>
      <w:marTop w:val="0"/>
      <w:marBottom w:val="0"/>
      <w:divBdr>
        <w:top w:val="none" w:sz="0" w:space="0" w:color="auto"/>
        <w:left w:val="none" w:sz="0" w:space="0" w:color="auto"/>
        <w:bottom w:val="none" w:sz="0" w:space="0" w:color="auto"/>
        <w:right w:val="none" w:sz="0" w:space="0" w:color="auto"/>
      </w:divBdr>
    </w:div>
    <w:div w:id="869301939">
      <w:bodyDiv w:val="1"/>
      <w:marLeft w:val="0"/>
      <w:marRight w:val="0"/>
      <w:marTop w:val="0"/>
      <w:marBottom w:val="0"/>
      <w:divBdr>
        <w:top w:val="none" w:sz="0" w:space="0" w:color="auto"/>
        <w:left w:val="none" w:sz="0" w:space="0" w:color="auto"/>
        <w:bottom w:val="none" w:sz="0" w:space="0" w:color="auto"/>
        <w:right w:val="none" w:sz="0" w:space="0" w:color="auto"/>
      </w:divBdr>
    </w:div>
    <w:div w:id="869687813">
      <w:bodyDiv w:val="1"/>
      <w:marLeft w:val="0"/>
      <w:marRight w:val="0"/>
      <w:marTop w:val="0"/>
      <w:marBottom w:val="0"/>
      <w:divBdr>
        <w:top w:val="none" w:sz="0" w:space="0" w:color="auto"/>
        <w:left w:val="none" w:sz="0" w:space="0" w:color="auto"/>
        <w:bottom w:val="none" w:sz="0" w:space="0" w:color="auto"/>
        <w:right w:val="none" w:sz="0" w:space="0" w:color="auto"/>
      </w:divBdr>
    </w:div>
    <w:div w:id="870846600">
      <w:bodyDiv w:val="1"/>
      <w:marLeft w:val="0"/>
      <w:marRight w:val="0"/>
      <w:marTop w:val="0"/>
      <w:marBottom w:val="0"/>
      <w:divBdr>
        <w:top w:val="none" w:sz="0" w:space="0" w:color="auto"/>
        <w:left w:val="none" w:sz="0" w:space="0" w:color="auto"/>
        <w:bottom w:val="none" w:sz="0" w:space="0" w:color="auto"/>
        <w:right w:val="none" w:sz="0" w:space="0" w:color="auto"/>
      </w:divBdr>
    </w:div>
    <w:div w:id="873806762">
      <w:bodyDiv w:val="1"/>
      <w:marLeft w:val="0"/>
      <w:marRight w:val="0"/>
      <w:marTop w:val="0"/>
      <w:marBottom w:val="0"/>
      <w:divBdr>
        <w:top w:val="none" w:sz="0" w:space="0" w:color="auto"/>
        <w:left w:val="none" w:sz="0" w:space="0" w:color="auto"/>
        <w:bottom w:val="none" w:sz="0" w:space="0" w:color="auto"/>
        <w:right w:val="none" w:sz="0" w:space="0" w:color="auto"/>
      </w:divBdr>
    </w:div>
    <w:div w:id="874661227">
      <w:bodyDiv w:val="1"/>
      <w:marLeft w:val="0"/>
      <w:marRight w:val="0"/>
      <w:marTop w:val="0"/>
      <w:marBottom w:val="0"/>
      <w:divBdr>
        <w:top w:val="none" w:sz="0" w:space="0" w:color="auto"/>
        <w:left w:val="none" w:sz="0" w:space="0" w:color="auto"/>
        <w:bottom w:val="none" w:sz="0" w:space="0" w:color="auto"/>
        <w:right w:val="none" w:sz="0" w:space="0" w:color="auto"/>
      </w:divBdr>
    </w:div>
    <w:div w:id="875391022">
      <w:bodyDiv w:val="1"/>
      <w:marLeft w:val="0"/>
      <w:marRight w:val="0"/>
      <w:marTop w:val="0"/>
      <w:marBottom w:val="0"/>
      <w:divBdr>
        <w:top w:val="none" w:sz="0" w:space="0" w:color="auto"/>
        <w:left w:val="none" w:sz="0" w:space="0" w:color="auto"/>
        <w:bottom w:val="none" w:sz="0" w:space="0" w:color="auto"/>
        <w:right w:val="none" w:sz="0" w:space="0" w:color="auto"/>
      </w:divBdr>
    </w:div>
    <w:div w:id="877665691">
      <w:bodyDiv w:val="1"/>
      <w:marLeft w:val="0"/>
      <w:marRight w:val="0"/>
      <w:marTop w:val="0"/>
      <w:marBottom w:val="0"/>
      <w:divBdr>
        <w:top w:val="none" w:sz="0" w:space="0" w:color="auto"/>
        <w:left w:val="none" w:sz="0" w:space="0" w:color="auto"/>
        <w:bottom w:val="none" w:sz="0" w:space="0" w:color="auto"/>
        <w:right w:val="none" w:sz="0" w:space="0" w:color="auto"/>
      </w:divBdr>
    </w:div>
    <w:div w:id="880553029">
      <w:bodyDiv w:val="1"/>
      <w:marLeft w:val="0"/>
      <w:marRight w:val="0"/>
      <w:marTop w:val="0"/>
      <w:marBottom w:val="0"/>
      <w:divBdr>
        <w:top w:val="none" w:sz="0" w:space="0" w:color="auto"/>
        <w:left w:val="none" w:sz="0" w:space="0" w:color="auto"/>
        <w:bottom w:val="none" w:sz="0" w:space="0" w:color="auto"/>
        <w:right w:val="none" w:sz="0" w:space="0" w:color="auto"/>
      </w:divBdr>
    </w:div>
    <w:div w:id="880821319">
      <w:bodyDiv w:val="1"/>
      <w:marLeft w:val="0"/>
      <w:marRight w:val="0"/>
      <w:marTop w:val="0"/>
      <w:marBottom w:val="0"/>
      <w:divBdr>
        <w:top w:val="none" w:sz="0" w:space="0" w:color="auto"/>
        <w:left w:val="none" w:sz="0" w:space="0" w:color="auto"/>
        <w:bottom w:val="none" w:sz="0" w:space="0" w:color="auto"/>
        <w:right w:val="none" w:sz="0" w:space="0" w:color="auto"/>
      </w:divBdr>
    </w:div>
    <w:div w:id="881747048">
      <w:bodyDiv w:val="1"/>
      <w:marLeft w:val="0"/>
      <w:marRight w:val="0"/>
      <w:marTop w:val="0"/>
      <w:marBottom w:val="0"/>
      <w:divBdr>
        <w:top w:val="none" w:sz="0" w:space="0" w:color="auto"/>
        <w:left w:val="none" w:sz="0" w:space="0" w:color="auto"/>
        <w:bottom w:val="none" w:sz="0" w:space="0" w:color="auto"/>
        <w:right w:val="none" w:sz="0" w:space="0" w:color="auto"/>
      </w:divBdr>
    </w:div>
    <w:div w:id="882252341">
      <w:bodyDiv w:val="1"/>
      <w:marLeft w:val="0"/>
      <w:marRight w:val="0"/>
      <w:marTop w:val="0"/>
      <w:marBottom w:val="0"/>
      <w:divBdr>
        <w:top w:val="none" w:sz="0" w:space="0" w:color="auto"/>
        <w:left w:val="none" w:sz="0" w:space="0" w:color="auto"/>
        <w:bottom w:val="none" w:sz="0" w:space="0" w:color="auto"/>
        <w:right w:val="none" w:sz="0" w:space="0" w:color="auto"/>
      </w:divBdr>
    </w:div>
    <w:div w:id="884833648">
      <w:bodyDiv w:val="1"/>
      <w:marLeft w:val="0"/>
      <w:marRight w:val="0"/>
      <w:marTop w:val="0"/>
      <w:marBottom w:val="0"/>
      <w:divBdr>
        <w:top w:val="none" w:sz="0" w:space="0" w:color="auto"/>
        <w:left w:val="none" w:sz="0" w:space="0" w:color="auto"/>
        <w:bottom w:val="none" w:sz="0" w:space="0" w:color="auto"/>
        <w:right w:val="none" w:sz="0" w:space="0" w:color="auto"/>
      </w:divBdr>
    </w:div>
    <w:div w:id="885095636">
      <w:bodyDiv w:val="1"/>
      <w:marLeft w:val="0"/>
      <w:marRight w:val="0"/>
      <w:marTop w:val="0"/>
      <w:marBottom w:val="0"/>
      <w:divBdr>
        <w:top w:val="none" w:sz="0" w:space="0" w:color="auto"/>
        <w:left w:val="none" w:sz="0" w:space="0" w:color="auto"/>
        <w:bottom w:val="none" w:sz="0" w:space="0" w:color="auto"/>
        <w:right w:val="none" w:sz="0" w:space="0" w:color="auto"/>
      </w:divBdr>
    </w:div>
    <w:div w:id="886648185">
      <w:bodyDiv w:val="1"/>
      <w:marLeft w:val="0"/>
      <w:marRight w:val="0"/>
      <w:marTop w:val="0"/>
      <w:marBottom w:val="0"/>
      <w:divBdr>
        <w:top w:val="none" w:sz="0" w:space="0" w:color="auto"/>
        <w:left w:val="none" w:sz="0" w:space="0" w:color="auto"/>
        <w:bottom w:val="none" w:sz="0" w:space="0" w:color="auto"/>
        <w:right w:val="none" w:sz="0" w:space="0" w:color="auto"/>
      </w:divBdr>
    </w:div>
    <w:div w:id="888151636">
      <w:bodyDiv w:val="1"/>
      <w:marLeft w:val="0"/>
      <w:marRight w:val="0"/>
      <w:marTop w:val="0"/>
      <w:marBottom w:val="0"/>
      <w:divBdr>
        <w:top w:val="none" w:sz="0" w:space="0" w:color="auto"/>
        <w:left w:val="none" w:sz="0" w:space="0" w:color="auto"/>
        <w:bottom w:val="none" w:sz="0" w:space="0" w:color="auto"/>
        <w:right w:val="none" w:sz="0" w:space="0" w:color="auto"/>
      </w:divBdr>
    </w:div>
    <w:div w:id="890389629">
      <w:bodyDiv w:val="1"/>
      <w:marLeft w:val="0"/>
      <w:marRight w:val="0"/>
      <w:marTop w:val="0"/>
      <w:marBottom w:val="0"/>
      <w:divBdr>
        <w:top w:val="none" w:sz="0" w:space="0" w:color="auto"/>
        <w:left w:val="none" w:sz="0" w:space="0" w:color="auto"/>
        <w:bottom w:val="none" w:sz="0" w:space="0" w:color="auto"/>
        <w:right w:val="none" w:sz="0" w:space="0" w:color="auto"/>
      </w:divBdr>
    </w:div>
    <w:div w:id="890844326">
      <w:bodyDiv w:val="1"/>
      <w:marLeft w:val="0"/>
      <w:marRight w:val="0"/>
      <w:marTop w:val="0"/>
      <w:marBottom w:val="0"/>
      <w:divBdr>
        <w:top w:val="none" w:sz="0" w:space="0" w:color="auto"/>
        <w:left w:val="none" w:sz="0" w:space="0" w:color="auto"/>
        <w:bottom w:val="none" w:sz="0" w:space="0" w:color="auto"/>
        <w:right w:val="none" w:sz="0" w:space="0" w:color="auto"/>
      </w:divBdr>
    </w:div>
    <w:div w:id="890968898">
      <w:bodyDiv w:val="1"/>
      <w:marLeft w:val="0"/>
      <w:marRight w:val="0"/>
      <w:marTop w:val="0"/>
      <w:marBottom w:val="0"/>
      <w:divBdr>
        <w:top w:val="none" w:sz="0" w:space="0" w:color="auto"/>
        <w:left w:val="none" w:sz="0" w:space="0" w:color="auto"/>
        <w:bottom w:val="none" w:sz="0" w:space="0" w:color="auto"/>
        <w:right w:val="none" w:sz="0" w:space="0" w:color="auto"/>
      </w:divBdr>
    </w:div>
    <w:div w:id="893546107">
      <w:bodyDiv w:val="1"/>
      <w:marLeft w:val="0"/>
      <w:marRight w:val="0"/>
      <w:marTop w:val="0"/>
      <w:marBottom w:val="0"/>
      <w:divBdr>
        <w:top w:val="none" w:sz="0" w:space="0" w:color="auto"/>
        <w:left w:val="none" w:sz="0" w:space="0" w:color="auto"/>
        <w:bottom w:val="none" w:sz="0" w:space="0" w:color="auto"/>
        <w:right w:val="none" w:sz="0" w:space="0" w:color="auto"/>
      </w:divBdr>
    </w:div>
    <w:div w:id="894582335">
      <w:bodyDiv w:val="1"/>
      <w:marLeft w:val="0"/>
      <w:marRight w:val="0"/>
      <w:marTop w:val="0"/>
      <w:marBottom w:val="0"/>
      <w:divBdr>
        <w:top w:val="none" w:sz="0" w:space="0" w:color="auto"/>
        <w:left w:val="none" w:sz="0" w:space="0" w:color="auto"/>
        <w:bottom w:val="none" w:sz="0" w:space="0" w:color="auto"/>
        <w:right w:val="none" w:sz="0" w:space="0" w:color="auto"/>
      </w:divBdr>
    </w:div>
    <w:div w:id="897672531">
      <w:bodyDiv w:val="1"/>
      <w:marLeft w:val="0"/>
      <w:marRight w:val="0"/>
      <w:marTop w:val="0"/>
      <w:marBottom w:val="0"/>
      <w:divBdr>
        <w:top w:val="none" w:sz="0" w:space="0" w:color="auto"/>
        <w:left w:val="none" w:sz="0" w:space="0" w:color="auto"/>
        <w:bottom w:val="none" w:sz="0" w:space="0" w:color="auto"/>
        <w:right w:val="none" w:sz="0" w:space="0" w:color="auto"/>
      </w:divBdr>
    </w:div>
    <w:div w:id="899752869">
      <w:bodyDiv w:val="1"/>
      <w:marLeft w:val="0"/>
      <w:marRight w:val="0"/>
      <w:marTop w:val="0"/>
      <w:marBottom w:val="0"/>
      <w:divBdr>
        <w:top w:val="none" w:sz="0" w:space="0" w:color="auto"/>
        <w:left w:val="none" w:sz="0" w:space="0" w:color="auto"/>
        <w:bottom w:val="none" w:sz="0" w:space="0" w:color="auto"/>
        <w:right w:val="none" w:sz="0" w:space="0" w:color="auto"/>
      </w:divBdr>
    </w:div>
    <w:div w:id="901137832">
      <w:bodyDiv w:val="1"/>
      <w:marLeft w:val="0"/>
      <w:marRight w:val="0"/>
      <w:marTop w:val="0"/>
      <w:marBottom w:val="0"/>
      <w:divBdr>
        <w:top w:val="none" w:sz="0" w:space="0" w:color="auto"/>
        <w:left w:val="none" w:sz="0" w:space="0" w:color="auto"/>
        <w:bottom w:val="none" w:sz="0" w:space="0" w:color="auto"/>
        <w:right w:val="none" w:sz="0" w:space="0" w:color="auto"/>
      </w:divBdr>
    </w:div>
    <w:div w:id="903756278">
      <w:bodyDiv w:val="1"/>
      <w:marLeft w:val="0"/>
      <w:marRight w:val="0"/>
      <w:marTop w:val="0"/>
      <w:marBottom w:val="0"/>
      <w:divBdr>
        <w:top w:val="none" w:sz="0" w:space="0" w:color="auto"/>
        <w:left w:val="none" w:sz="0" w:space="0" w:color="auto"/>
        <w:bottom w:val="none" w:sz="0" w:space="0" w:color="auto"/>
        <w:right w:val="none" w:sz="0" w:space="0" w:color="auto"/>
      </w:divBdr>
    </w:div>
    <w:div w:id="904803258">
      <w:bodyDiv w:val="1"/>
      <w:marLeft w:val="0"/>
      <w:marRight w:val="0"/>
      <w:marTop w:val="0"/>
      <w:marBottom w:val="0"/>
      <w:divBdr>
        <w:top w:val="none" w:sz="0" w:space="0" w:color="auto"/>
        <w:left w:val="none" w:sz="0" w:space="0" w:color="auto"/>
        <w:bottom w:val="none" w:sz="0" w:space="0" w:color="auto"/>
        <w:right w:val="none" w:sz="0" w:space="0" w:color="auto"/>
      </w:divBdr>
    </w:div>
    <w:div w:id="905647094">
      <w:bodyDiv w:val="1"/>
      <w:marLeft w:val="0"/>
      <w:marRight w:val="0"/>
      <w:marTop w:val="0"/>
      <w:marBottom w:val="0"/>
      <w:divBdr>
        <w:top w:val="none" w:sz="0" w:space="0" w:color="auto"/>
        <w:left w:val="none" w:sz="0" w:space="0" w:color="auto"/>
        <w:bottom w:val="none" w:sz="0" w:space="0" w:color="auto"/>
        <w:right w:val="none" w:sz="0" w:space="0" w:color="auto"/>
      </w:divBdr>
    </w:div>
    <w:div w:id="906915696">
      <w:bodyDiv w:val="1"/>
      <w:marLeft w:val="0"/>
      <w:marRight w:val="0"/>
      <w:marTop w:val="0"/>
      <w:marBottom w:val="0"/>
      <w:divBdr>
        <w:top w:val="none" w:sz="0" w:space="0" w:color="auto"/>
        <w:left w:val="none" w:sz="0" w:space="0" w:color="auto"/>
        <w:bottom w:val="none" w:sz="0" w:space="0" w:color="auto"/>
        <w:right w:val="none" w:sz="0" w:space="0" w:color="auto"/>
      </w:divBdr>
    </w:div>
    <w:div w:id="908081600">
      <w:bodyDiv w:val="1"/>
      <w:marLeft w:val="0"/>
      <w:marRight w:val="0"/>
      <w:marTop w:val="0"/>
      <w:marBottom w:val="0"/>
      <w:divBdr>
        <w:top w:val="none" w:sz="0" w:space="0" w:color="auto"/>
        <w:left w:val="none" w:sz="0" w:space="0" w:color="auto"/>
        <w:bottom w:val="none" w:sz="0" w:space="0" w:color="auto"/>
        <w:right w:val="none" w:sz="0" w:space="0" w:color="auto"/>
      </w:divBdr>
    </w:div>
    <w:div w:id="908227233">
      <w:bodyDiv w:val="1"/>
      <w:marLeft w:val="0"/>
      <w:marRight w:val="0"/>
      <w:marTop w:val="0"/>
      <w:marBottom w:val="0"/>
      <w:divBdr>
        <w:top w:val="none" w:sz="0" w:space="0" w:color="auto"/>
        <w:left w:val="none" w:sz="0" w:space="0" w:color="auto"/>
        <w:bottom w:val="none" w:sz="0" w:space="0" w:color="auto"/>
        <w:right w:val="none" w:sz="0" w:space="0" w:color="auto"/>
      </w:divBdr>
    </w:div>
    <w:div w:id="908617669">
      <w:bodyDiv w:val="1"/>
      <w:marLeft w:val="0"/>
      <w:marRight w:val="0"/>
      <w:marTop w:val="0"/>
      <w:marBottom w:val="0"/>
      <w:divBdr>
        <w:top w:val="none" w:sz="0" w:space="0" w:color="auto"/>
        <w:left w:val="none" w:sz="0" w:space="0" w:color="auto"/>
        <w:bottom w:val="none" w:sz="0" w:space="0" w:color="auto"/>
        <w:right w:val="none" w:sz="0" w:space="0" w:color="auto"/>
      </w:divBdr>
    </w:div>
    <w:div w:id="908878404">
      <w:bodyDiv w:val="1"/>
      <w:marLeft w:val="0"/>
      <w:marRight w:val="0"/>
      <w:marTop w:val="0"/>
      <w:marBottom w:val="0"/>
      <w:divBdr>
        <w:top w:val="none" w:sz="0" w:space="0" w:color="auto"/>
        <w:left w:val="none" w:sz="0" w:space="0" w:color="auto"/>
        <w:bottom w:val="none" w:sz="0" w:space="0" w:color="auto"/>
        <w:right w:val="none" w:sz="0" w:space="0" w:color="auto"/>
      </w:divBdr>
    </w:div>
    <w:div w:id="912740819">
      <w:bodyDiv w:val="1"/>
      <w:marLeft w:val="0"/>
      <w:marRight w:val="0"/>
      <w:marTop w:val="0"/>
      <w:marBottom w:val="0"/>
      <w:divBdr>
        <w:top w:val="none" w:sz="0" w:space="0" w:color="auto"/>
        <w:left w:val="none" w:sz="0" w:space="0" w:color="auto"/>
        <w:bottom w:val="none" w:sz="0" w:space="0" w:color="auto"/>
        <w:right w:val="none" w:sz="0" w:space="0" w:color="auto"/>
      </w:divBdr>
    </w:div>
    <w:div w:id="913196870">
      <w:bodyDiv w:val="1"/>
      <w:marLeft w:val="0"/>
      <w:marRight w:val="0"/>
      <w:marTop w:val="0"/>
      <w:marBottom w:val="0"/>
      <w:divBdr>
        <w:top w:val="none" w:sz="0" w:space="0" w:color="auto"/>
        <w:left w:val="none" w:sz="0" w:space="0" w:color="auto"/>
        <w:bottom w:val="none" w:sz="0" w:space="0" w:color="auto"/>
        <w:right w:val="none" w:sz="0" w:space="0" w:color="auto"/>
      </w:divBdr>
    </w:div>
    <w:div w:id="913205470">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5631874">
      <w:bodyDiv w:val="1"/>
      <w:marLeft w:val="0"/>
      <w:marRight w:val="0"/>
      <w:marTop w:val="0"/>
      <w:marBottom w:val="0"/>
      <w:divBdr>
        <w:top w:val="none" w:sz="0" w:space="0" w:color="auto"/>
        <w:left w:val="none" w:sz="0" w:space="0" w:color="auto"/>
        <w:bottom w:val="none" w:sz="0" w:space="0" w:color="auto"/>
        <w:right w:val="none" w:sz="0" w:space="0" w:color="auto"/>
      </w:divBdr>
    </w:div>
    <w:div w:id="916326358">
      <w:bodyDiv w:val="1"/>
      <w:marLeft w:val="0"/>
      <w:marRight w:val="0"/>
      <w:marTop w:val="0"/>
      <w:marBottom w:val="0"/>
      <w:divBdr>
        <w:top w:val="none" w:sz="0" w:space="0" w:color="auto"/>
        <w:left w:val="none" w:sz="0" w:space="0" w:color="auto"/>
        <w:bottom w:val="none" w:sz="0" w:space="0" w:color="auto"/>
        <w:right w:val="none" w:sz="0" w:space="0" w:color="auto"/>
      </w:divBdr>
    </w:div>
    <w:div w:id="917788394">
      <w:bodyDiv w:val="1"/>
      <w:marLeft w:val="0"/>
      <w:marRight w:val="0"/>
      <w:marTop w:val="0"/>
      <w:marBottom w:val="0"/>
      <w:divBdr>
        <w:top w:val="none" w:sz="0" w:space="0" w:color="auto"/>
        <w:left w:val="none" w:sz="0" w:space="0" w:color="auto"/>
        <w:bottom w:val="none" w:sz="0" w:space="0" w:color="auto"/>
        <w:right w:val="none" w:sz="0" w:space="0" w:color="auto"/>
      </w:divBdr>
    </w:div>
    <w:div w:id="919370642">
      <w:bodyDiv w:val="1"/>
      <w:marLeft w:val="0"/>
      <w:marRight w:val="0"/>
      <w:marTop w:val="0"/>
      <w:marBottom w:val="0"/>
      <w:divBdr>
        <w:top w:val="none" w:sz="0" w:space="0" w:color="auto"/>
        <w:left w:val="none" w:sz="0" w:space="0" w:color="auto"/>
        <w:bottom w:val="none" w:sz="0" w:space="0" w:color="auto"/>
        <w:right w:val="none" w:sz="0" w:space="0" w:color="auto"/>
      </w:divBdr>
    </w:div>
    <w:div w:id="920220803">
      <w:bodyDiv w:val="1"/>
      <w:marLeft w:val="0"/>
      <w:marRight w:val="0"/>
      <w:marTop w:val="0"/>
      <w:marBottom w:val="0"/>
      <w:divBdr>
        <w:top w:val="none" w:sz="0" w:space="0" w:color="auto"/>
        <w:left w:val="none" w:sz="0" w:space="0" w:color="auto"/>
        <w:bottom w:val="none" w:sz="0" w:space="0" w:color="auto"/>
        <w:right w:val="none" w:sz="0" w:space="0" w:color="auto"/>
      </w:divBdr>
    </w:div>
    <w:div w:id="920257840">
      <w:bodyDiv w:val="1"/>
      <w:marLeft w:val="0"/>
      <w:marRight w:val="0"/>
      <w:marTop w:val="0"/>
      <w:marBottom w:val="0"/>
      <w:divBdr>
        <w:top w:val="none" w:sz="0" w:space="0" w:color="auto"/>
        <w:left w:val="none" w:sz="0" w:space="0" w:color="auto"/>
        <w:bottom w:val="none" w:sz="0" w:space="0" w:color="auto"/>
        <w:right w:val="none" w:sz="0" w:space="0" w:color="auto"/>
      </w:divBdr>
    </w:div>
    <w:div w:id="921531146">
      <w:bodyDiv w:val="1"/>
      <w:marLeft w:val="0"/>
      <w:marRight w:val="0"/>
      <w:marTop w:val="0"/>
      <w:marBottom w:val="0"/>
      <w:divBdr>
        <w:top w:val="none" w:sz="0" w:space="0" w:color="auto"/>
        <w:left w:val="none" w:sz="0" w:space="0" w:color="auto"/>
        <w:bottom w:val="none" w:sz="0" w:space="0" w:color="auto"/>
        <w:right w:val="none" w:sz="0" w:space="0" w:color="auto"/>
      </w:divBdr>
    </w:div>
    <w:div w:id="923562867">
      <w:bodyDiv w:val="1"/>
      <w:marLeft w:val="0"/>
      <w:marRight w:val="0"/>
      <w:marTop w:val="0"/>
      <w:marBottom w:val="0"/>
      <w:divBdr>
        <w:top w:val="none" w:sz="0" w:space="0" w:color="auto"/>
        <w:left w:val="none" w:sz="0" w:space="0" w:color="auto"/>
        <w:bottom w:val="none" w:sz="0" w:space="0" w:color="auto"/>
        <w:right w:val="none" w:sz="0" w:space="0" w:color="auto"/>
      </w:divBdr>
    </w:div>
    <w:div w:id="926381552">
      <w:bodyDiv w:val="1"/>
      <w:marLeft w:val="0"/>
      <w:marRight w:val="0"/>
      <w:marTop w:val="0"/>
      <w:marBottom w:val="0"/>
      <w:divBdr>
        <w:top w:val="none" w:sz="0" w:space="0" w:color="auto"/>
        <w:left w:val="none" w:sz="0" w:space="0" w:color="auto"/>
        <w:bottom w:val="none" w:sz="0" w:space="0" w:color="auto"/>
        <w:right w:val="none" w:sz="0" w:space="0" w:color="auto"/>
      </w:divBdr>
    </w:div>
    <w:div w:id="926426316">
      <w:bodyDiv w:val="1"/>
      <w:marLeft w:val="0"/>
      <w:marRight w:val="0"/>
      <w:marTop w:val="0"/>
      <w:marBottom w:val="0"/>
      <w:divBdr>
        <w:top w:val="none" w:sz="0" w:space="0" w:color="auto"/>
        <w:left w:val="none" w:sz="0" w:space="0" w:color="auto"/>
        <w:bottom w:val="none" w:sz="0" w:space="0" w:color="auto"/>
        <w:right w:val="none" w:sz="0" w:space="0" w:color="auto"/>
      </w:divBdr>
    </w:div>
    <w:div w:id="926619500">
      <w:bodyDiv w:val="1"/>
      <w:marLeft w:val="0"/>
      <w:marRight w:val="0"/>
      <w:marTop w:val="0"/>
      <w:marBottom w:val="0"/>
      <w:divBdr>
        <w:top w:val="none" w:sz="0" w:space="0" w:color="auto"/>
        <w:left w:val="none" w:sz="0" w:space="0" w:color="auto"/>
        <w:bottom w:val="none" w:sz="0" w:space="0" w:color="auto"/>
        <w:right w:val="none" w:sz="0" w:space="0" w:color="auto"/>
      </w:divBdr>
    </w:div>
    <w:div w:id="927467525">
      <w:bodyDiv w:val="1"/>
      <w:marLeft w:val="0"/>
      <w:marRight w:val="0"/>
      <w:marTop w:val="0"/>
      <w:marBottom w:val="0"/>
      <w:divBdr>
        <w:top w:val="none" w:sz="0" w:space="0" w:color="auto"/>
        <w:left w:val="none" w:sz="0" w:space="0" w:color="auto"/>
        <w:bottom w:val="none" w:sz="0" w:space="0" w:color="auto"/>
        <w:right w:val="none" w:sz="0" w:space="0" w:color="auto"/>
      </w:divBdr>
    </w:div>
    <w:div w:id="928082220">
      <w:bodyDiv w:val="1"/>
      <w:marLeft w:val="0"/>
      <w:marRight w:val="0"/>
      <w:marTop w:val="0"/>
      <w:marBottom w:val="0"/>
      <w:divBdr>
        <w:top w:val="none" w:sz="0" w:space="0" w:color="auto"/>
        <w:left w:val="none" w:sz="0" w:space="0" w:color="auto"/>
        <w:bottom w:val="none" w:sz="0" w:space="0" w:color="auto"/>
        <w:right w:val="none" w:sz="0" w:space="0" w:color="auto"/>
      </w:divBdr>
    </w:div>
    <w:div w:id="929388718">
      <w:bodyDiv w:val="1"/>
      <w:marLeft w:val="0"/>
      <w:marRight w:val="0"/>
      <w:marTop w:val="0"/>
      <w:marBottom w:val="0"/>
      <w:divBdr>
        <w:top w:val="none" w:sz="0" w:space="0" w:color="auto"/>
        <w:left w:val="none" w:sz="0" w:space="0" w:color="auto"/>
        <w:bottom w:val="none" w:sz="0" w:space="0" w:color="auto"/>
        <w:right w:val="none" w:sz="0" w:space="0" w:color="auto"/>
      </w:divBdr>
    </w:div>
    <w:div w:id="929965780">
      <w:bodyDiv w:val="1"/>
      <w:marLeft w:val="0"/>
      <w:marRight w:val="0"/>
      <w:marTop w:val="0"/>
      <w:marBottom w:val="0"/>
      <w:divBdr>
        <w:top w:val="none" w:sz="0" w:space="0" w:color="auto"/>
        <w:left w:val="none" w:sz="0" w:space="0" w:color="auto"/>
        <w:bottom w:val="none" w:sz="0" w:space="0" w:color="auto"/>
        <w:right w:val="none" w:sz="0" w:space="0" w:color="auto"/>
      </w:divBdr>
    </w:div>
    <w:div w:id="930283693">
      <w:bodyDiv w:val="1"/>
      <w:marLeft w:val="0"/>
      <w:marRight w:val="0"/>
      <w:marTop w:val="0"/>
      <w:marBottom w:val="0"/>
      <w:divBdr>
        <w:top w:val="none" w:sz="0" w:space="0" w:color="auto"/>
        <w:left w:val="none" w:sz="0" w:space="0" w:color="auto"/>
        <w:bottom w:val="none" w:sz="0" w:space="0" w:color="auto"/>
        <w:right w:val="none" w:sz="0" w:space="0" w:color="auto"/>
      </w:divBdr>
    </w:div>
    <w:div w:id="930356218">
      <w:bodyDiv w:val="1"/>
      <w:marLeft w:val="0"/>
      <w:marRight w:val="0"/>
      <w:marTop w:val="0"/>
      <w:marBottom w:val="0"/>
      <w:divBdr>
        <w:top w:val="none" w:sz="0" w:space="0" w:color="auto"/>
        <w:left w:val="none" w:sz="0" w:space="0" w:color="auto"/>
        <w:bottom w:val="none" w:sz="0" w:space="0" w:color="auto"/>
        <w:right w:val="none" w:sz="0" w:space="0" w:color="auto"/>
      </w:divBdr>
    </w:div>
    <w:div w:id="930432982">
      <w:bodyDiv w:val="1"/>
      <w:marLeft w:val="0"/>
      <w:marRight w:val="0"/>
      <w:marTop w:val="0"/>
      <w:marBottom w:val="0"/>
      <w:divBdr>
        <w:top w:val="none" w:sz="0" w:space="0" w:color="auto"/>
        <w:left w:val="none" w:sz="0" w:space="0" w:color="auto"/>
        <w:bottom w:val="none" w:sz="0" w:space="0" w:color="auto"/>
        <w:right w:val="none" w:sz="0" w:space="0" w:color="auto"/>
      </w:divBdr>
    </w:div>
    <w:div w:id="931401023">
      <w:bodyDiv w:val="1"/>
      <w:marLeft w:val="0"/>
      <w:marRight w:val="0"/>
      <w:marTop w:val="0"/>
      <w:marBottom w:val="0"/>
      <w:divBdr>
        <w:top w:val="none" w:sz="0" w:space="0" w:color="auto"/>
        <w:left w:val="none" w:sz="0" w:space="0" w:color="auto"/>
        <w:bottom w:val="none" w:sz="0" w:space="0" w:color="auto"/>
        <w:right w:val="none" w:sz="0" w:space="0" w:color="auto"/>
      </w:divBdr>
    </w:div>
    <w:div w:id="933434810">
      <w:bodyDiv w:val="1"/>
      <w:marLeft w:val="0"/>
      <w:marRight w:val="0"/>
      <w:marTop w:val="0"/>
      <w:marBottom w:val="0"/>
      <w:divBdr>
        <w:top w:val="none" w:sz="0" w:space="0" w:color="auto"/>
        <w:left w:val="none" w:sz="0" w:space="0" w:color="auto"/>
        <w:bottom w:val="none" w:sz="0" w:space="0" w:color="auto"/>
        <w:right w:val="none" w:sz="0" w:space="0" w:color="auto"/>
      </w:divBdr>
    </w:div>
    <w:div w:id="933510862">
      <w:bodyDiv w:val="1"/>
      <w:marLeft w:val="0"/>
      <w:marRight w:val="0"/>
      <w:marTop w:val="0"/>
      <w:marBottom w:val="0"/>
      <w:divBdr>
        <w:top w:val="none" w:sz="0" w:space="0" w:color="auto"/>
        <w:left w:val="none" w:sz="0" w:space="0" w:color="auto"/>
        <w:bottom w:val="none" w:sz="0" w:space="0" w:color="auto"/>
        <w:right w:val="none" w:sz="0" w:space="0" w:color="auto"/>
      </w:divBdr>
    </w:div>
    <w:div w:id="933513641">
      <w:bodyDiv w:val="1"/>
      <w:marLeft w:val="0"/>
      <w:marRight w:val="0"/>
      <w:marTop w:val="0"/>
      <w:marBottom w:val="0"/>
      <w:divBdr>
        <w:top w:val="none" w:sz="0" w:space="0" w:color="auto"/>
        <w:left w:val="none" w:sz="0" w:space="0" w:color="auto"/>
        <w:bottom w:val="none" w:sz="0" w:space="0" w:color="auto"/>
        <w:right w:val="none" w:sz="0" w:space="0" w:color="auto"/>
      </w:divBdr>
    </w:div>
    <w:div w:id="933822738">
      <w:bodyDiv w:val="1"/>
      <w:marLeft w:val="0"/>
      <w:marRight w:val="0"/>
      <w:marTop w:val="0"/>
      <w:marBottom w:val="0"/>
      <w:divBdr>
        <w:top w:val="none" w:sz="0" w:space="0" w:color="auto"/>
        <w:left w:val="none" w:sz="0" w:space="0" w:color="auto"/>
        <w:bottom w:val="none" w:sz="0" w:space="0" w:color="auto"/>
        <w:right w:val="none" w:sz="0" w:space="0" w:color="auto"/>
      </w:divBdr>
    </w:div>
    <w:div w:id="937056283">
      <w:bodyDiv w:val="1"/>
      <w:marLeft w:val="0"/>
      <w:marRight w:val="0"/>
      <w:marTop w:val="0"/>
      <w:marBottom w:val="0"/>
      <w:divBdr>
        <w:top w:val="none" w:sz="0" w:space="0" w:color="auto"/>
        <w:left w:val="none" w:sz="0" w:space="0" w:color="auto"/>
        <w:bottom w:val="none" w:sz="0" w:space="0" w:color="auto"/>
        <w:right w:val="none" w:sz="0" w:space="0" w:color="auto"/>
      </w:divBdr>
    </w:div>
    <w:div w:id="938292882">
      <w:bodyDiv w:val="1"/>
      <w:marLeft w:val="0"/>
      <w:marRight w:val="0"/>
      <w:marTop w:val="0"/>
      <w:marBottom w:val="0"/>
      <w:divBdr>
        <w:top w:val="none" w:sz="0" w:space="0" w:color="auto"/>
        <w:left w:val="none" w:sz="0" w:space="0" w:color="auto"/>
        <w:bottom w:val="none" w:sz="0" w:space="0" w:color="auto"/>
        <w:right w:val="none" w:sz="0" w:space="0" w:color="auto"/>
      </w:divBdr>
    </w:div>
    <w:div w:id="939408985">
      <w:bodyDiv w:val="1"/>
      <w:marLeft w:val="0"/>
      <w:marRight w:val="0"/>
      <w:marTop w:val="0"/>
      <w:marBottom w:val="0"/>
      <w:divBdr>
        <w:top w:val="none" w:sz="0" w:space="0" w:color="auto"/>
        <w:left w:val="none" w:sz="0" w:space="0" w:color="auto"/>
        <w:bottom w:val="none" w:sz="0" w:space="0" w:color="auto"/>
        <w:right w:val="none" w:sz="0" w:space="0" w:color="auto"/>
      </w:divBdr>
    </w:div>
    <w:div w:id="939683457">
      <w:bodyDiv w:val="1"/>
      <w:marLeft w:val="0"/>
      <w:marRight w:val="0"/>
      <w:marTop w:val="0"/>
      <w:marBottom w:val="0"/>
      <w:divBdr>
        <w:top w:val="none" w:sz="0" w:space="0" w:color="auto"/>
        <w:left w:val="none" w:sz="0" w:space="0" w:color="auto"/>
        <w:bottom w:val="none" w:sz="0" w:space="0" w:color="auto"/>
        <w:right w:val="none" w:sz="0" w:space="0" w:color="auto"/>
      </w:divBdr>
    </w:div>
    <w:div w:id="940769981">
      <w:bodyDiv w:val="1"/>
      <w:marLeft w:val="0"/>
      <w:marRight w:val="0"/>
      <w:marTop w:val="0"/>
      <w:marBottom w:val="0"/>
      <w:divBdr>
        <w:top w:val="none" w:sz="0" w:space="0" w:color="auto"/>
        <w:left w:val="none" w:sz="0" w:space="0" w:color="auto"/>
        <w:bottom w:val="none" w:sz="0" w:space="0" w:color="auto"/>
        <w:right w:val="none" w:sz="0" w:space="0" w:color="auto"/>
      </w:divBdr>
    </w:div>
    <w:div w:id="942612438">
      <w:bodyDiv w:val="1"/>
      <w:marLeft w:val="0"/>
      <w:marRight w:val="0"/>
      <w:marTop w:val="0"/>
      <w:marBottom w:val="0"/>
      <w:divBdr>
        <w:top w:val="none" w:sz="0" w:space="0" w:color="auto"/>
        <w:left w:val="none" w:sz="0" w:space="0" w:color="auto"/>
        <w:bottom w:val="none" w:sz="0" w:space="0" w:color="auto"/>
        <w:right w:val="none" w:sz="0" w:space="0" w:color="auto"/>
      </w:divBdr>
    </w:div>
    <w:div w:id="944658410">
      <w:bodyDiv w:val="1"/>
      <w:marLeft w:val="0"/>
      <w:marRight w:val="0"/>
      <w:marTop w:val="0"/>
      <w:marBottom w:val="0"/>
      <w:divBdr>
        <w:top w:val="none" w:sz="0" w:space="0" w:color="auto"/>
        <w:left w:val="none" w:sz="0" w:space="0" w:color="auto"/>
        <w:bottom w:val="none" w:sz="0" w:space="0" w:color="auto"/>
        <w:right w:val="none" w:sz="0" w:space="0" w:color="auto"/>
      </w:divBdr>
    </w:div>
    <w:div w:id="944773023">
      <w:bodyDiv w:val="1"/>
      <w:marLeft w:val="0"/>
      <w:marRight w:val="0"/>
      <w:marTop w:val="0"/>
      <w:marBottom w:val="0"/>
      <w:divBdr>
        <w:top w:val="none" w:sz="0" w:space="0" w:color="auto"/>
        <w:left w:val="none" w:sz="0" w:space="0" w:color="auto"/>
        <w:bottom w:val="none" w:sz="0" w:space="0" w:color="auto"/>
        <w:right w:val="none" w:sz="0" w:space="0" w:color="auto"/>
      </w:divBdr>
    </w:div>
    <w:div w:id="945431859">
      <w:bodyDiv w:val="1"/>
      <w:marLeft w:val="0"/>
      <w:marRight w:val="0"/>
      <w:marTop w:val="0"/>
      <w:marBottom w:val="0"/>
      <w:divBdr>
        <w:top w:val="none" w:sz="0" w:space="0" w:color="auto"/>
        <w:left w:val="none" w:sz="0" w:space="0" w:color="auto"/>
        <w:bottom w:val="none" w:sz="0" w:space="0" w:color="auto"/>
        <w:right w:val="none" w:sz="0" w:space="0" w:color="auto"/>
      </w:divBdr>
    </w:div>
    <w:div w:id="946812018">
      <w:bodyDiv w:val="1"/>
      <w:marLeft w:val="0"/>
      <w:marRight w:val="0"/>
      <w:marTop w:val="0"/>
      <w:marBottom w:val="0"/>
      <w:divBdr>
        <w:top w:val="none" w:sz="0" w:space="0" w:color="auto"/>
        <w:left w:val="none" w:sz="0" w:space="0" w:color="auto"/>
        <w:bottom w:val="none" w:sz="0" w:space="0" w:color="auto"/>
        <w:right w:val="none" w:sz="0" w:space="0" w:color="auto"/>
      </w:divBdr>
    </w:div>
    <w:div w:id="947350751">
      <w:bodyDiv w:val="1"/>
      <w:marLeft w:val="0"/>
      <w:marRight w:val="0"/>
      <w:marTop w:val="0"/>
      <w:marBottom w:val="0"/>
      <w:divBdr>
        <w:top w:val="none" w:sz="0" w:space="0" w:color="auto"/>
        <w:left w:val="none" w:sz="0" w:space="0" w:color="auto"/>
        <w:bottom w:val="none" w:sz="0" w:space="0" w:color="auto"/>
        <w:right w:val="none" w:sz="0" w:space="0" w:color="auto"/>
      </w:divBdr>
    </w:div>
    <w:div w:id="947542340">
      <w:bodyDiv w:val="1"/>
      <w:marLeft w:val="0"/>
      <w:marRight w:val="0"/>
      <w:marTop w:val="0"/>
      <w:marBottom w:val="0"/>
      <w:divBdr>
        <w:top w:val="none" w:sz="0" w:space="0" w:color="auto"/>
        <w:left w:val="none" w:sz="0" w:space="0" w:color="auto"/>
        <w:bottom w:val="none" w:sz="0" w:space="0" w:color="auto"/>
        <w:right w:val="none" w:sz="0" w:space="0" w:color="auto"/>
      </w:divBdr>
    </w:div>
    <w:div w:id="952244322">
      <w:bodyDiv w:val="1"/>
      <w:marLeft w:val="0"/>
      <w:marRight w:val="0"/>
      <w:marTop w:val="0"/>
      <w:marBottom w:val="0"/>
      <w:divBdr>
        <w:top w:val="none" w:sz="0" w:space="0" w:color="auto"/>
        <w:left w:val="none" w:sz="0" w:space="0" w:color="auto"/>
        <w:bottom w:val="none" w:sz="0" w:space="0" w:color="auto"/>
        <w:right w:val="none" w:sz="0" w:space="0" w:color="auto"/>
      </w:divBdr>
    </w:div>
    <w:div w:id="953559090">
      <w:bodyDiv w:val="1"/>
      <w:marLeft w:val="0"/>
      <w:marRight w:val="0"/>
      <w:marTop w:val="0"/>
      <w:marBottom w:val="0"/>
      <w:divBdr>
        <w:top w:val="none" w:sz="0" w:space="0" w:color="auto"/>
        <w:left w:val="none" w:sz="0" w:space="0" w:color="auto"/>
        <w:bottom w:val="none" w:sz="0" w:space="0" w:color="auto"/>
        <w:right w:val="none" w:sz="0" w:space="0" w:color="auto"/>
      </w:divBdr>
    </w:div>
    <w:div w:id="953680260">
      <w:bodyDiv w:val="1"/>
      <w:marLeft w:val="0"/>
      <w:marRight w:val="0"/>
      <w:marTop w:val="0"/>
      <w:marBottom w:val="0"/>
      <w:divBdr>
        <w:top w:val="none" w:sz="0" w:space="0" w:color="auto"/>
        <w:left w:val="none" w:sz="0" w:space="0" w:color="auto"/>
        <w:bottom w:val="none" w:sz="0" w:space="0" w:color="auto"/>
        <w:right w:val="none" w:sz="0" w:space="0" w:color="auto"/>
      </w:divBdr>
    </w:div>
    <w:div w:id="954406006">
      <w:bodyDiv w:val="1"/>
      <w:marLeft w:val="0"/>
      <w:marRight w:val="0"/>
      <w:marTop w:val="0"/>
      <w:marBottom w:val="0"/>
      <w:divBdr>
        <w:top w:val="none" w:sz="0" w:space="0" w:color="auto"/>
        <w:left w:val="none" w:sz="0" w:space="0" w:color="auto"/>
        <w:bottom w:val="none" w:sz="0" w:space="0" w:color="auto"/>
        <w:right w:val="none" w:sz="0" w:space="0" w:color="auto"/>
      </w:divBdr>
    </w:div>
    <w:div w:id="954949056">
      <w:bodyDiv w:val="1"/>
      <w:marLeft w:val="0"/>
      <w:marRight w:val="0"/>
      <w:marTop w:val="0"/>
      <w:marBottom w:val="0"/>
      <w:divBdr>
        <w:top w:val="none" w:sz="0" w:space="0" w:color="auto"/>
        <w:left w:val="none" w:sz="0" w:space="0" w:color="auto"/>
        <w:bottom w:val="none" w:sz="0" w:space="0" w:color="auto"/>
        <w:right w:val="none" w:sz="0" w:space="0" w:color="auto"/>
      </w:divBdr>
    </w:div>
    <w:div w:id="955449394">
      <w:bodyDiv w:val="1"/>
      <w:marLeft w:val="0"/>
      <w:marRight w:val="0"/>
      <w:marTop w:val="0"/>
      <w:marBottom w:val="0"/>
      <w:divBdr>
        <w:top w:val="none" w:sz="0" w:space="0" w:color="auto"/>
        <w:left w:val="none" w:sz="0" w:space="0" w:color="auto"/>
        <w:bottom w:val="none" w:sz="0" w:space="0" w:color="auto"/>
        <w:right w:val="none" w:sz="0" w:space="0" w:color="auto"/>
      </w:divBdr>
    </w:div>
    <w:div w:id="955723167">
      <w:bodyDiv w:val="1"/>
      <w:marLeft w:val="0"/>
      <w:marRight w:val="0"/>
      <w:marTop w:val="0"/>
      <w:marBottom w:val="0"/>
      <w:divBdr>
        <w:top w:val="none" w:sz="0" w:space="0" w:color="auto"/>
        <w:left w:val="none" w:sz="0" w:space="0" w:color="auto"/>
        <w:bottom w:val="none" w:sz="0" w:space="0" w:color="auto"/>
        <w:right w:val="none" w:sz="0" w:space="0" w:color="auto"/>
      </w:divBdr>
    </w:div>
    <w:div w:id="955870513">
      <w:bodyDiv w:val="1"/>
      <w:marLeft w:val="0"/>
      <w:marRight w:val="0"/>
      <w:marTop w:val="0"/>
      <w:marBottom w:val="0"/>
      <w:divBdr>
        <w:top w:val="none" w:sz="0" w:space="0" w:color="auto"/>
        <w:left w:val="none" w:sz="0" w:space="0" w:color="auto"/>
        <w:bottom w:val="none" w:sz="0" w:space="0" w:color="auto"/>
        <w:right w:val="none" w:sz="0" w:space="0" w:color="auto"/>
      </w:divBdr>
    </w:div>
    <w:div w:id="957294336">
      <w:bodyDiv w:val="1"/>
      <w:marLeft w:val="0"/>
      <w:marRight w:val="0"/>
      <w:marTop w:val="0"/>
      <w:marBottom w:val="0"/>
      <w:divBdr>
        <w:top w:val="none" w:sz="0" w:space="0" w:color="auto"/>
        <w:left w:val="none" w:sz="0" w:space="0" w:color="auto"/>
        <w:bottom w:val="none" w:sz="0" w:space="0" w:color="auto"/>
        <w:right w:val="none" w:sz="0" w:space="0" w:color="auto"/>
      </w:divBdr>
    </w:div>
    <w:div w:id="957763735">
      <w:bodyDiv w:val="1"/>
      <w:marLeft w:val="0"/>
      <w:marRight w:val="0"/>
      <w:marTop w:val="0"/>
      <w:marBottom w:val="0"/>
      <w:divBdr>
        <w:top w:val="none" w:sz="0" w:space="0" w:color="auto"/>
        <w:left w:val="none" w:sz="0" w:space="0" w:color="auto"/>
        <w:bottom w:val="none" w:sz="0" w:space="0" w:color="auto"/>
        <w:right w:val="none" w:sz="0" w:space="0" w:color="auto"/>
      </w:divBdr>
    </w:div>
    <w:div w:id="958951796">
      <w:bodyDiv w:val="1"/>
      <w:marLeft w:val="0"/>
      <w:marRight w:val="0"/>
      <w:marTop w:val="0"/>
      <w:marBottom w:val="0"/>
      <w:divBdr>
        <w:top w:val="none" w:sz="0" w:space="0" w:color="auto"/>
        <w:left w:val="none" w:sz="0" w:space="0" w:color="auto"/>
        <w:bottom w:val="none" w:sz="0" w:space="0" w:color="auto"/>
        <w:right w:val="none" w:sz="0" w:space="0" w:color="auto"/>
      </w:divBdr>
    </w:div>
    <w:div w:id="959264978">
      <w:bodyDiv w:val="1"/>
      <w:marLeft w:val="0"/>
      <w:marRight w:val="0"/>
      <w:marTop w:val="0"/>
      <w:marBottom w:val="0"/>
      <w:divBdr>
        <w:top w:val="none" w:sz="0" w:space="0" w:color="auto"/>
        <w:left w:val="none" w:sz="0" w:space="0" w:color="auto"/>
        <w:bottom w:val="none" w:sz="0" w:space="0" w:color="auto"/>
        <w:right w:val="none" w:sz="0" w:space="0" w:color="auto"/>
      </w:divBdr>
    </w:div>
    <w:div w:id="960384048">
      <w:bodyDiv w:val="1"/>
      <w:marLeft w:val="0"/>
      <w:marRight w:val="0"/>
      <w:marTop w:val="0"/>
      <w:marBottom w:val="0"/>
      <w:divBdr>
        <w:top w:val="none" w:sz="0" w:space="0" w:color="auto"/>
        <w:left w:val="none" w:sz="0" w:space="0" w:color="auto"/>
        <w:bottom w:val="none" w:sz="0" w:space="0" w:color="auto"/>
        <w:right w:val="none" w:sz="0" w:space="0" w:color="auto"/>
      </w:divBdr>
    </w:div>
    <w:div w:id="961348412">
      <w:bodyDiv w:val="1"/>
      <w:marLeft w:val="0"/>
      <w:marRight w:val="0"/>
      <w:marTop w:val="0"/>
      <w:marBottom w:val="0"/>
      <w:divBdr>
        <w:top w:val="none" w:sz="0" w:space="0" w:color="auto"/>
        <w:left w:val="none" w:sz="0" w:space="0" w:color="auto"/>
        <w:bottom w:val="none" w:sz="0" w:space="0" w:color="auto"/>
        <w:right w:val="none" w:sz="0" w:space="0" w:color="auto"/>
      </w:divBdr>
    </w:div>
    <w:div w:id="963077113">
      <w:bodyDiv w:val="1"/>
      <w:marLeft w:val="0"/>
      <w:marRight w:val="0"/>
      <w:marTop w:val="0"/>
      <w:marBottom w:val="0"/>
      <w:divBdr>
        <w:top w:val="none" w:sz="0" w:space="0" w:color="auto"/>
        <w:left w:val="none" w:sz="0" w:space="0" w:color="auto"/>
        <w:bottom w:val="none" w:sz="0" w:space="0" w:color="auto"/>
        <w:right w:val="none" w:sz="0" w:space="0" w:color="auto"/>
      </w:divBdr>
    </w:div>
    <w:div w:id="963465078">
      <w:bodyDiv w:val="1"/>
      <w:marLeft w:val="0"/>
      <w:marRight w:val="0"/>
      <w:marTop w:val="0"/>
      <w:marBottom w:val="0"/>
      <w:divBdr>
        <w:top w:val="none" w:sz="0" w:space="0" w:color="auto"/>
        <w:left w:val="none" w:sz="0" w:space="0" w:color="auto"/>
        <w:bottom w:val="none" w:sz="0" w:space="0" w:color="auto"/>
        <w:right w:val="none" w:sz="0" w:space="0" w:color="auto"/>
      </w:divBdr>
    </w:div>
    <w:div w:id="963778109">
      <w:bodyDiv w:val="1"/>
      <w:marLeft w:val="0"/>
      <w:marRight w:val="0"/>
      <w:marTop w:val="0"/>
      <w:marBottom w:val="0"/>
      <w:divBdr>
        <w:top w:val="none" w:sz="0" w:space="0" w:color="auto"/>
        <w:left w:val="none" w:sz="0" w:space="0" w:color="auto"/>
        <w:bottom w:val="none" w:sz="0" w:space="0" w:color="auto"/>
        <w:right w:val="none" w:sz="0" w:space="0" w:color="auto"/>
      </w:divBdr>
    </w:div>
    <w:div w:id="964965885">
      <w:bodyDiv w:val="1"/>
      <w:marLeft w:val="0"/>
      <w:marRight w:val="0"/>
      <w:marTop w:val="0"/>
      <w:marBottom w:val="0"/>
      <w:divBdr>
        <w:top w:val="none" w:sz="0" w:space="0" w:color="auto"/>
        <w:left w:val="none" w:sz="0" w:space="0" w:color="auto"/>
        <w:bottom w:val="none" w:sz="0" w:space="0" w:color="auto"/>
        <w:right w:val="none" w:sz="0" w:space="0" w:color="auto"/>
      </w:divBdr>
    </w:div>
    <w:div w:id="965543582">
      <w:bodyDiv w:val="1"/>
      <w:marLeft w:val="0"/>
      <w:marRight w:val="0"/>
      <w:marTop w:val="0"/>
      <w:marBottom w:val="0"/>
      <w:divBdr>
        <w:top w:val="none" w:sz="0" w:space="0" w:color="auto"/>
        <w:left w:val="none" w:sz="0" w:space="0" w:color="auto"/>
        <w:bottom w:val="none" w:sz="0" w:space="0" w:color="auto"/>
        <w:right w:val="none" w:sz="0" w:space="0" w:color="auto"/>
      </w:divBdr>
    </w:div>
    <w:div w:id="966081726">
      <w:bodyDiv w:val="1"/>
      <w:marLeft w:val="0"/>
      <w:marRight w:val="0"/>
      <w:marTop w:val="0"/>
      <w:marBottom w:val="0"/>
      <w:divBdr>
        <w:top w:val="none" w:sz="0" w:space="0" w:color="auto"/>
        <w:left w:val="none" w:sz="0" w:space="0" w:color="auto"/>
        <w:bottom w:val="none" w:sz="0" w:space="0" w:color="auto"/>
        <w:right w:val="none" w:sz="0" w:space="0" w:color="auto"/>
      </w:divBdr>
    </w:div>
    <w:div w:id="966083195">
      <w:bodyDiv w:val="1"/>
      <w:marLeft w:val="0"/>
      <w:marRight w:val="0"/>
      <w:marTop w:val="0"/>
      <w:marBottom w:val="0"/>
      <w:divBdr>
        <w:top w:val="none" w:sz="0" w:space="0" w:color="auto"/>
        <w:left w:val="none" w:sz="0" w:space="0" w:color="auto"/>
        <w:bottom w:val="none" w:sz="0" w:space="0" w:color="auto"/>
        <w:right w:val="none" w:sz="0" w:space="0" w:color="auto"/>
      </w:divBdr>
    </w:div>
    <w:div w:id="967205587">
      <w:bodyDiv w:val="1"/>
      <w:marLeft w:val="0"/>
      <w:marRight w:val="0"/>
      <w:marTop w:val="0"/>
      <w:marBottom w:val="0"/>
      <w:divBdr>
        <w:top w:val="none" w:sz="0" w:space="0" w:color="auto"/>
        <w:left w:val="none" w:sz="0" w:space="0" w:color="auto"/>
        <w:bottom w:val="none" w:sz="0" w:space="0" w:color="auto"/>
        <w:right w:val="none" w:sz="0" w:space="0" w:color="auto"/>
      </w:divBdr>
    </w:div>
    <w:div w:id="970673869">
      <w:bodyDiv w:val="1"/>
      <w:marLeft w:val="0"/>
      <w:marRight w:val="0"/>
      <w:marTop w:val="0"/>
      <w:marBottom w:val="0"/>
      <w:divBdr>
        <w:top w:val="none" w:sz="0" w:space="0" w:color="auto"/>
        <w:left w:val="none" w:sz="0" w:space="0" w:color="auto"/>
        <w:bottom w:val="none" w:sz="0" w:space="0" w:color="auto"/>
        <w:right w:val="none" w:sz="0" w:space="0" w:color="auto"/>
      </w:divBdr>
    </w:div>
    <w:div w:id="972827027">
      <w:bodyDiv w:val="1"/>
      <w:marLeft w:val="0"/>
      <w:marRight w:val="0"/>
      <w:marTop w:val="0"/>
      <w:marBottom w:val="0"/>
      <w:divBdr>
        <w:top w:val="none" w:sz="0" w:space="0" w:color="auto"/>
        <w:left w:val="none" w:sz="0" w:space="0" w:color="auto"/>
        <w:bottom w:val="none" w:sz="0" w:space="0" w:color="auto"/>
        <w:right w:val="none" w:sz="0" w:space="0" w:color="auto"/>
      </w:divBdr>
    </w:div>
    <w:div w:id="972908439">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483852">
      <w:bodyDiv w:val="1"/>
      <w:marLeft w:val="0"/>
      <w:marRight w:val="0"/>
      <w:marTop w:val="0"/>
      <w:marBottom w:val="0"/>
      <w:divBdr>
        <w:top w:val="none" w:sz="0" w:space="0" w:color="auto"/>
        <w:left w:val="none" w:sz="0" w:space="0" w:color="auto"/>
        <w:bottom w:val="none" w:sz="0" w:space="0" w:color="auto"/>
        <w:right w:val="none" w:sz="0" w:space="0" w:color="auto"/>
      </w:divBdr>
    </w:div>
    <w:div w:id="974212508">
      <w:bodyDiv w:val="1"/>
      <w:marLeft w:val="0"/>
      <w:marRight w:val="0"/>
      <w:marTop w:val="0"/>
      <w:marBottom w:val="0"/>
      <w:divBdr>
        <w:top w:val="none" w:sz="0" w:space="0" w:color="auto"/>
        <w:left w:val="none" w:sz="0" w:space="0" w:color="auto"/>
        <w:bottom w:val="none" w:sz="0" w:space="0" w:color="auto"/>
        <w:right w:val="none" w:sz="0" w:space="0" w:color="auto"/>
      </w:divBdr>
    </w:div>
    <w:div w:id="975069106">
      <w:bodyDiv w:val="1"/>
      <w:marLeft w:val="0"/>
      <w:marRight w:val="0"/>
      <w:marTop w:val="0"/>
      <w:marBottom w:val="0"/>
      <w:divBdr>
        <w:top w:val="none" w:sz="0" w:space="0" w:color="auto"/>
        <w:left w:val="none" w:sz="0" w:space="0" w:color="auto"/>
        <w:bottom w:val="none" w:sz="0" w:space="0" w:color="auto"/>
        <w:right w:val="none" w:sz="0" w:space="0" w:color="auto"/>
      </w:divBdr>
    </w:div>
    <w:div w:id="975525303">
      <w:bodyDiv w:val="1"/>
      <w:marLeft w:val="0"/>
      <w:marRight w:val="0"/>
      <w:marTop w:val="0"/>
      <w:marBottom w:val="0"/>
      <w:divBdr>
        <w:top w:val="none" w:sz="0" w:space="0" w:color="auto"/>
        <w:left w:val="none" w:sz="0" w:space="0" w:color="auto"/>
        <w:bottom w:val="none" w:sz="0" w:space="0" w:color="auto"/>
        <w:right w:val="none" w:sz="0" w:space="0" w:color="auto"/>
      </w:divBdr>
    </w:div>
    <w:div w:id="975598774">
      <w:bodyDiv w:val="1"/>
      <w:marLeft w:val="0"/>
      <w:marRight w:val="0"/>
      <w:marTop w:val="0"/>
      <w:marBottom w:val="0"/>
      <w:divBdr>
        <w:top w:val="none" w:sz="0" w:space="0" w:color="auto"/>
        <w:left w:val="none" w:sz="0" w:space="0" w:color="auto"/>
        <w:bottom w:val="none" w:sz="0" w:space="0" w:color="auto"/>
        <w:right w:val="none" w:sz="0" w:space="0" w:color="auto"/>
      </w:divBdr>
    </w:div>
    <w:div w:id="977606397">
      <w:bodyDiv w:val="1"/>
      <w:marLeft w:val="0"/>
      <w:marRight w:val="0"/>
      <w:marTop w:val="0"/>
      <w:marBottom w:val="0"/>
      <w:divBdr>
        <w:top w:val="none" w:sz="0" w:space="0" w:color="auto"/>
        <w:left w:val="none" w:sz="0" w:space="0" w:color="auto"/>
        <w:bottom w:val="none" w:sz="0" w:space="0" w:color="auto"/>
        <w:right w:val="none" w:sz="0" w:space="0" w:color="auto"/>
      </w:divBdr>
    </w:div>
    <w:div w:id="977763966">
      <w:bodyDiv w:val="1"/>
      <w:marLeft w:val="0"/>
      <w:marRight w:val="0"/>
      <w:marTop w:val="0"/>
      <w:marBottom w:val="0"/>
      <w:divBdr>
        <w:top w:val="none" w:sz="0" w:space="0" w:color="auto"/>
        <w:left w:val="none" w:sz="0" w:space="0" w:color="auto"/>
        <w:bottom w:val="none" w:sz="0" w:space="0" w:color="auto"/>
        <w:right w:val="none" w:sz="0" w:space="0" w:color="auto"/>
      </w:divBdr>
    </w:div>
    <w:div w:id="977877393">
      <w:bodyDiv w:val="1"/>
      <w:marLeft w:val="0"/>
      <w:marRight w:val="0"/>
      <w:marTop w:val="0"/>
      <w:marBottom w:val="0"/>
      <w:divBdr>
        <w:top w:val="none" w:sz="0" w:space="0" w:color="auto"/>
        <w:left w:val="none" w:sz="0" w:space="0" w:color="auto"/>
        <w:bottom w:val="none" w:sz="0" w:space="0" w:color="auto"/>
        <w:right w:val="none" w:sz="0" w:space="0" w:color="auto"/>
      </w:divBdr>
    </w:div>
    <w:div w:id="978388966">
      <w:bodyDiv w:val="1"/>
      <w:marLeft w:val="0"/>
      <w:marRight w:val="0"/>
      <w:marTop w:val="0"/>
      <w:marBottom w:val="0"/>
      <w:divBdr>
        <w:top w:val="none" w:sz="0" w:space="0" w:color="auto"/>
        <w:left w:val="none" w:sz="0" w:space="0" w:color="auto"/>
        <w:bottom w:val="none" w:sz="0" w:space="0" w:color="auto"/>
        <w:right w:val="none" w:sz="0" w:space="0" w:color="auto"/>
      </w:divBdr>
    </w:div>
    <w:div w:id="979109933">
      <w:bodyDiv w:val="1"/>
      <w:marLeft w:val="0"/>
      <w:marRight w:val="0"/>
      <w:marTop w:val="0"/>
      <w:marBottom w:val="0"/>
      <w:divBdr>
        <w:top w:val="none" w:sz="0" w:space="0" w:color="auto"/>
        <w:left w:val="none" w:sz="0" w:space="0" w:color="auto"/>
        <w:bottom w:val="none" w:sz="0" w:space="0" w:color="auto"/>
        <w:right w:val="none" w:sz="0" w:space="0" w:color="auto"/>
      </w:divBdr>
    </w:div>
    <w:div w:id="979843529">
      <w:bodyDiv w:val="1"/>
      <w:marLeft w:val="0"/>
      <w:marRight w:val="0"/>
      <w:marTop w:val="0"/>
      <w:marBottom w:val="0"/>
      <w:divBdr>
        <w:top w:val="none" w:sz="0" w:space="0" w:color="auto"/>
        <w:left w:val="none" w:sz="0" w:space="0" w:color="auto"/>
        <w:bottom w:val="none" w:sz="0" w:space="0" w:color="auto"/>
        <w:right w:val="none" w:sz="0" w:space="0" w:color="auto"/>
      </w:divBdr>
    </w:div>
    <w:div w:id="981544264">
      <w:bodyDiv w:val="1"/>
      <w:marLeft w:val="0"/>
      <w:marRight w:val="0"/>
      <w:marTop w:val="0"/>
      <w:marBottom w:val="0"/>
      <w:divBdr>
        <w:top w:val="none" w:sz="0" w:space="0" w:color="auto"/>
        <w:left w:val="none" w:sz="0" w:space="0" w:color="auto"/>
        <w:bottom w:val="none" w:sz="0" w:space="0" w:color="auto"/>
        <w:right w:val="none" w:sz="0" w:space="0" w:color="auto"/>
      </w:divBdr>
    </w:div>
    <w:div w:id="982151160">
      <w:bodyDiv w:val="1"/>
      <w:marLeft w:val="0"/>
      <w:marRight w:val="0"/>
      <w:marTop w:val="0"/>
      <w:marBottom w:val="0"/>
      <w:divBdr>
        <w:top w:val="none" w:sz="0" w:space="0" w:color="auto"/>
        <w:left w:val="none" w:sz="0" w:space="0" w:color="auto"/>
        <w:bottom w:val="none" w:sz="0" w:space="0" w:color="auto"/>
        <w:right w:val="none" w:sz="0" w:space="0" w:color="auto"/>
      </w:divBdr>
    </w:div>
    <w:div w:id="982613520">
      <w:bodyDiv w:val="1"/>
      <w:marLeft w:val="0"/>
      <w:marRight w:val="0"/>
      <w:marTop w:val="0"/>
      <w:marBottom w:val="0"/>
      <w:divBdr>
        <w:top w:val="none" w:sz="0" w:space="0" w:color="auto"/>
        <w:left w:val="none" w:sz="0" w:space="0" w:color="auto"/>
        <w:bottom w:val="none" w:sz="0" w:space="0" w:color="auto"/>
        <w:right w:val="none" w:sz="0" w:space="0" w:color="auto"/>
      </w:divBdr>
    </w:div>
    <w:div w:id="984360506">
      <w:bodyDiv w:val="1"/>
      <w:marLeft w:val="0"/>
      <w:marRight w:val="0"/>
      <w:marTop w:val="0"/>
      <w:marBottom w:val="0"/>
      <w:divBdr>
        <w:top w:val="none" w:sz="0" w:space="0" w:color="auto"/>
        <w:left w:val="none" w:sz="0" w:space="0" w:color="auto"/>
        <w:bottom w:val="none" w:sz="0" w:space="0" w:color="auto"/>
        <w:right w:val="none" w:sz="0" w:space="0" w:color="auto"/>
      </w:divBdr>
    </w:div>
    <w:div w:id="986596144">
      <w:bodyDiv w:val="1"/>
      <w:marLeft w:val="0"/>
      <w:marRight w:val="0"/>
      <w:marTop w:val="0"/>
      <w:marBottom w:val="0"/>
      <w:divBdr>
        <w:top w:val="none" w:sz="0" w:space="0" w:color="auto"/>
        <w:left w:val="none" w:sz="0" w:space="0" w:color="auto"/>
        <w:bottom w:val="none" w:sz="0" w:space="0" w:color="auto"/>
        <w:right w:val="none" w:sz="0" w:space="0" w:color="auto"/>
      </w:divBdr>
    </w:div>
    <w:div w:id="987510492">
      <w:bodyDiv w:val="1"/>
      <w:marLeft w:val="0"/>
      <w:marRight w:val="0"/>
      <w:marTop w:val="0"/>
      <w:marBottom w:val="0"/>
      <w:divBdr>
        <w:top w:val="none" w:sz="0" w:space="0" w:color="auto"/>
        <w:left w:val="none" w:sz="0" w:space="0" w:color="auto"/>
        <w:bottom w:val="none" w:sz="0" w:space="0" w:color="auto"/>
        <w:right w:val="none" w:sz="0" w:space="0" w:color="auto"/>
      </w:divBdr>
    </w:div>
    <w:div w:id="988636682">
      <w:bodyDiv w:val="1"/>
      <w:marLeft w:val="0"/>
      <w:marRight w:val="0"/>
      <w:marTop w:val="0"/>
      <w:marBottom w:val="0"/>
      <w:divBdr>
        <w:top w:val="none" w:sz="0" w:space="0" w:color="auto"/>
        <w:left w:val="none" w:sz="0" w:space="0" w:color="auto"/>
        <w:bottom w:val="none" w:sz="0" w:space="0" w:color="auto"/>
        <w:right w:val="none" w:sz="0" w:space="0" w:color="auto"/>
      </w:divBdr>
    </w:div>
    <w:div w:id="989403812">
      <w:bodyDiv w:val="1"/>
      <w:marLeft w:val="0"/>
      <w:marRight w:val="0"/>
      <w:marTop w:val="0"/>
      <w:marBottom w:val="0"/>
      <w:divBdr>
        <w:top w:val="none" w:sz="0" w:space="0" w:color="auto"/>
        <w:left w:val="none" w:sz="0" w:space="0" w:color="auto"/>
        <w:bottom w:val="none" w:sz="0" w:space="0" w:color="auto"/>
        <w:right w:val="none" w:sz="0" w:space="0" w:color="auto"/>
      </w:divBdr>
    </w:div>
    <w:div w:id="990332745">
      <w:bodyDiv w:val="1"/>
      <w:marLeft w:val="0"/>
      <w:marRight w:val="0"/>
      <w:marTop w:val="0"/>
      <w:marBottom w:val="0"/>
      <w:divBdr>
        <w:top w:val="none" w:sz="0" w:space="0" w:color="auto"/>
        <w:left w:val="none" w:sz="0" w:space="0" w:color="auto"/>
        <w:bottom w:val="none" w:sz="0" w:space="0" w:color="auto"/>
        <w:right w:val="none" w:sz="0" w:space="0" w:color="auto"/>
      </w:divBdr>
    </w:div>
    <w:div w:id="992947770">
      <w:bodyDiv w:val="1"/>
      <w:marLeft w:val="0"/>
      <w:marRight w:val="0"/>
      <w:marTop w:val="0"/>
      <w:marBottom w:val="0"/>
      <w:divBdr>
        <w:top w:val="none" w:sz="0" w:space="0" w:color="auto"/>
        <w:left w:val="none" w:sz="0" w:space="0" w:color="auto"/>
        <w:bottom w:val="none" w:sz="0" w:space="0" w:color="auto"/>
        <w:right w:val="none" w:sz="0" w:space="0" w:color="auto"/>
      </w:divBdr>
    </w:div>
    <w:div w:id="994840234">
      <w:bodyDiv w:val="1"/>
      <w:marLeft w:val="0"/>
      <w:marRight w:val="0"/>
      <w:marTop w:val="0"/>
      <w:marBottom w:val="0"/>
      <w:divBdr>
        <w:top w:val="none" w:sz="0" w:space="0" w:color="auto"/>
        <w:left w:val="none" w:sz="0" w:space="0" w:color="auto"/>
        <w:bottom w:val="none" w:sz="0" w:space="0" w:color="auto"/>
        <w:right w:val="none" w:sz="0" w:space="0" w:color="auto"/>
      </w:divBdr>
    </w:div>
    <w:div w:id="999693334">
      <w:bodyDiv w:val="1"/>
      <w:marLeft w:val="0"/>
      <w:marRight w:val="0"/>
      <w:marTop w:val="0"/>
      <w:marBottom w:val="0"/>
      <w:divBdr>
        <w:top w:val="none" w:sz="0" w:space="0" w:color="auto"/>
        <w:left w:val="none" w:sz="0" w:space="0" w:color="auto"/>
        <w:bottom w:val="none" w:sz="0" w:space="0" w:color="auto"/>
        <w:right w:val="none" w:sz="0" w:space="0" w:color="auto"/>
      </w:divBdr>
    </w:div>
    <w:div w:id="999768871">
      <w:bodyDiv w:val="1"/>
      <w:marLeft w:val="0"/>
      <w:marRight w:val="0"/>
      <w:marTop w:val="0"/>
      <w:marBottom w:val="0"/>
      <w:divBdr>
        <w:top w:val="none" w:sz="0" w:space="0" w:color="auto"/>
        <w:left w:val="none" w:sz="0" w:space="0" w:color="auto"/>
        <w:bottom w:val="none" w:sz="0" w:space="0" w:color="auto"/>
        <w:right w:val="none" w:sz="0" w:space="0" w:color="auto"/>
      </w:divBdr>
    </w:div>
    <w:div w:id="1000349867">
      <w:bodyDiv w:val="1"/>
      <w:marLeft w:val="0"/>
      <w:marRight w:val="0"/>
      <w:marTop w:val="0"/>
      <w:marBottom w:val="0"/>
      <w:divBdr>
        <w:top w:val="none" w:sz="0" w:space="0" w:color="auto"/>
        <w:left w:val="none" w:sz="0" w:space="0" w:color="auto"/>
        <w:bottom w:val="none" w:sz="0" w:space="0" w:color="auto"/>
        <w:right w:val="none" w:sz="0" w:space="0" w:color="auto"/>
      </w:divBdr>
    </w:div>
    <w:div w:id="1002317134">
      <w:bodyDiv w:val="1"/>
      <w:marLeft w:val="0"/>
      <w:marRight w:val="0"/>
      <w:marTop w:val="0"/>
      <w:marBottom w:val="0"/>
      <w:divBdr>
        <w:top w:val="none" w:sz="0" w:space="0" w:color="auto"/>
        <w:left w:val="none" w:sz="0" w:space="0" w:color="auto"/>
        <w:bottom w:val="none" w:sz="0" w:space="0" w:color="auto"/>
        <w:right w:val="none" w:sz="0" w:space="0" w:color="auto"/>
      </w:divBdr>
    </w:div>
    <w:div w:id="1002396086">
      <w:bodyDiv w:val="1"/>
      <w:marLeft w:val="0"/>
      <w:marRight w:val="0"/>
      <w:marTop w:val="0"/>
      <w:marBottom w:val="0"/>
      <w:divBdr>
        <w:top w:val="none" w:sz="0" w:space="0" w:color="auto"/>
        <w:left w:val="none" w:sz="0" w:space="0" w:color="auto"/>
        <w:bottom w:val="none" w:sz="0" w:space="0" w:color="auto"/>
        <w:right w:val="none" w:sz="0" w:space="0" w:color="auto"/>
      </w:divBdr>
    </w:div>
    <w:div w:id="1002659447">
      <w:bodyDiv w:val="1"/>
      <w:marLeft w:val="0"/>
      <w:marRight w:val="0"/>
      <w:marTop w:val="0"/>
      <w:marBottom w:val="0"/>
      <w:divBdr>
        <w:top w:val="none" w:sz="0" w:space="0" w:color="auto"/>
        <w:left w:val="none" w:sz="0" w:space="0" w:color="auto"/>
        <w:bottom w:val="none" w:sz="0" w:space="0" w:color="auto"/>
        <w:right w:val="none" w:sz="0" w:space="0" w:color="auto"/>
      </w:divBdr>
    </w:div>
    <w:div w:id="1003511335">
      <w:bodyDiv w:val="1"/>
      <w:marLeft w:val="0"/>
      <w:marRight w:val="0"/>
      <w:marTop w:val="0"/>
      <w:marBottom w:val="0"/>
      <w:divBdr>
        <w:top w:val="none" w:sz="0" w:space="0" w:color="auto"/>
        <w:left w:val="none" w:sz="0" w:space="0" w:color="auto"/>
        <w:bottom w:val="none" w:sz="0" w:space="0" w:color="auto"/>
        <w:right w:val="none" w:sz="0" w:space="0" w:color="auto"/>
      </w:divBdr>
    </w:div>
    <w:div w:id="1004090225">
      <w:bodyDiv w:val="1"/>
      <w:marLeft w:val="0"/>
      <w:marRight w:val="0"/>
      <w:marTop w:val="0"/>
      <w:marBottom w:val="0"/>
      <w:divBdr>
        <w:top w:val="none" w:sz="0" w:space="0" w:color="auto"/>
        <w:left w:val="none" w:sz="0" w:space="0" w:color="auto"/>
        <w:bottom w:val="none" w:sz="0" w:space="0" w:color="auto"/>
        <w:right w:val="none" w:sz="0" w:space="0" w:color="auto"/>
      </w:divBdr>
    </w:div>
    <w:div w:id="1005477135">
      <w:bodyDiv w:val="1"/>
      <w:marLeft w:val="0"/>
      <w:marRight w:val="0"/>
      <w:marTop w:val="0"/>
      <w:marBottom w:val="0"/>
      <w:divBdr>
        <w:top w:val="none" w:sz="0" w:space="0" w:color="auto"/>
        <w:left w:val="none" w:sz="0" w:space="0" w:color="auto"/>
        <w:bottom w:val="none" w:sz="0" w:space="0" w:color="auto"/>
        <w:right w:val="none" w:sz="0" w:space="0" w:color="auto"/>
      </w:divBdr>
    </w:div>
    <w:div w:id="1005478153">
      <w:bodyDiv w:val="1"/>
      <w:marLeft w:val="0"/>
      <w:marRight w:val="0"/>
      <w:marTop w:val="0"/>
      <w:marBottom w:val="0"/>
      <w:divBdr>
        <w:top w:val="none" w:sz="0" w:space="0" w:color="auto"/>
        <w:left w:val="none" w:sz="0" w:space="0" w:color="auto"/>
        <w:bottom w:val="none" w:sz="0" w:space="0" w:color="auto"/>
        <w:right w:val="none" w:sz="0" w:space="0" w:color="auto"/>
      </w:divBdr>
    </w:div>
    <w:div w:id="1005716832">
      <w:bodyDiv w:val="1"/>
      <w:marLeft w:val="0"/>
      <w:marRight w:val="0"/>
      <w:marTop w:val="0"/>
      <w:marBottom w:val="0"/>
      <w:divBdr>
        <w:top w:val="none" w:sz="0" w:space="0" w:color="auto"/>
        <w:left w:val="none" w:sz="0" w:space="0" w:color="auto"/>
        <w:bottom w:val="none" w:sz="0" w:space="0" w:color="auto"/>
        <w:right w:val="none" w:sz="0" w:space="0" w:color="auto"/>
      </w:divBdr>
    </w:div>
    <w:div w:id="1006635888">
      <w:bodyDiv w:val="1"/>
      <w:marLeft w:val="0"/>
      <w:marRight w:val="0"/>
      <w:marTop w:val="0"/>
      <w:marBottom w:val="0"/>
      <w:divBdr>
        <w:top w:val="none" w:sz="0" w:space="0" w:color="auto"/>
        <w:left w:val="none" w:sz="0" w:space="0" w:color="auto"/>
        <w:bottom w:val="none" w:sz="0" w:space="0" w:color="auto"/>
        <w:right w:val="none" w:sz="0" w:space="0" w:color="auto"/>
      </w:divBdr>
    </w:div>
    <w:div w:id="1010643041">
      <w:bodyDiv w:val="1"/>
      <w:marLeft w:val="0"/>
      <w:marRight w:val="0"/>
      <w:marTop w:val="0"/>
      <w:marBottom w:val="0"/>
      <w:divBdr>
        <w:top w:val="none" w:sz="0" w:space="0" w:color="auto"/>
        <w:left w:val="none" w:sz="0" w:space="0" w:color="auto"/>
        <w:bottom w:val="none" w:sz="0" w:space="0" w:color="auto"/>
        <w:right w:val="none" w:sz="0" w:space="0" w:color="auto"/>
      </w:divBdr>
    </w:div>
    <w:div w:id="1011181455">
      <w:bodyDiv w:val="1"/>
      <w:marLeft w:val="0"/>
      <w:marRight w:val="0"/>
      <w:marTop w:val="0"/>
      <w:marBottom w:val="0"/>
      <w:divBdr>
        <w:top w:val="none" w:sz="0" w:space="0" w:color="auto"/>
        <w:left w:val="none" w:sz="0" w:space="0" w:color="auto"/>
        <w:bottom w:val="none" w:sz="0" w:space="0" w:color="auto"/>
        <w:right w:val="none" w:sz="0" w:space="0" w:color="auto"/>
      </w:divBdr>
    </w:div>
    <w:div w:id="1012144069">
      <w:bodyDiv w:val="1"/>
      <w:marLeft w:val="0"/>
      <w:marRight w:val="0"/>
      <w:marTop w:val="0"/>
      <w:marBottom w:val="0"/>
      <w:divBdr>
        <w:top w:val="none" w:sz="0" w:space="0" w:color="auto"/>
        <w:left w:val="none" w:sz="0" w:space="0" w:color="auto"/>
        <w:bottom w:val="none" w:sz="0" w:space="0" w:color="auto"/>
        <w:right w:val="none" w:sz="0" w:space="0" w:color="auto"/>
      </w:divBdr>
    </w:div>
    <w:div w:id="1013873008">
      <w:bodyDiv w:val="1"/>
      <w:marLeft w:val="0"/>
      <w:marRight w:val="0"/>
      <w:marTop w:val="0"/>
      <w:marBottom w:val="0"/>
      <w:divBdr>
        <w:top w:val="none" w:sz="0" w:space="0" w:color="auto"/>
        <w:left w:val="none" w:sz="0" w:space="0" w:color="auto"/>
        <w:bottom w:val="none" w:sz="0" w:space="0" w:color="auto"/>
        <w:right w:val="none" w:sz="0" w:space="0" w:color="auto"/>
      </w:divBdr>
    </w:div>
    <w:div w:id="1014307929">
      <w:bodyDiv w:val="1"/>
      <w:marLeft w:val="0"/>
      <w:marRight w:val="0"/>
      <w:marTop w:val="0"/>
      <w:marBottom w:val="0"/>
      <w:divBdr>
        <w:top w:val="none" w:sz="0" w:space="0" w:color="auto"/>
        <w:left w:val="none" w:sz="0" w:space="0" w:color="auto"/>
        <w:bottom w:val="none" w:sz="0" w:space="0" w:color="auto"/>
        <w:right w:val="none" w:sz="0" w:space="0" w:color="auto"/>
      </w:divBdr>
    </w:div>
    <w:div w:id="1014958567">
      <w:bodyDiv w:val="1"/>
      <w:marLeft w:val="0"/>
      <w:marRight w:val="0"/>
      <w:marTop w:val="0"/>
      <w:marBottom w:val="0"/>
      <w:divBdr>
        <w:top w:val="none" w:sz="0" w:space="0" w:color="auto"/>
        <w:left w:val="none" w:sz="0" w:space="0" w:color="auto"/>
        <w:bottom w:val="none" w:sz="0" w:space="0" w:color="auto"/>
        <w:right w:val="none" w:sz="0" w:space="0" w:color="auto"/>
      </w:divBdr>
    </w:div>
    <w:div w:id="1015960149">
      <w:bodyDiv w:val="1"/>
      <w:marLeft w:val="0"/>
      <w:marRight w:val="0"/>
      <w:marTop w:val="0"/>
      <w:marBottom w:val="0"/>
      <w:divBdr>
        <w:top w:val="none" w:sz="0" w:space="0" w:color="auto"/>
        <w:left w:val="none" w:sz="0" w:space="0" w:color="auto"/>
        <w:bottom w:val="none" w:sz="0" w:space="0" w:color="auto"/>
        <w:right w:val="none" w:sz="0" w:space="0" w:color="auto"/>
      </w:divBdr>
    </w:div>
    <w:div w:id="1017317696">
      <w:bodyDiv w:val="1"/>
      <w:marLeft w:val="0"/>
      <w:marRight w:val="0"/>
      <w:marTop w:val="0"/>
      <w:marBottom w:val="0"/>
      <w:divBdr>
        <w:top w:val="none" w:sz="0" w:space="0" w:color="auto"/>
        <w:left w:val="none" w:sz="0" w:space="0" w:color="auto"/>
        <w:bottom w:val="none" w:sz="0" w:space="0" w:color="auto"/>
        <w:right w:val="none" w:sz="0" w:space="0" w:color="auto"/>
      </w:divBdr>
    </w:div>
    <w:div w:id="1018697649">
      <w:bodyDiv w:val="1"/>
      <w:marLeft w:val="0"/>
      <w:marRight w:val="0"/>
      <w:marTop w:val="0"/>
      <w:marBottom w:val="0"/>
      <w:divBdr>
        <w:top w:val="none" w:sz="0" w:space="0" w:color="auto"/>
        <w:left w:val="none" w:sz="0" w:space="0" w:color="auto"/>
        <w:bottom w:val="none" w:sz="0" w:space="0" w:color="auto"/>
        <w:right w:val="none" w:sz="0" w:space="0" w:color="auto"/>
      </w:divBdr>
    </w:div>
    <w:div w:id="1020818905">
      <w:bodyDiv w:val="1"/>
      <w:marLeft w:val="0"/>
      <w:marRight w:val="0"/>
      <w:marTop w:val="0"/>
      <w:marBottom w:val="0"/>
      <w:divBdr>
        <w:top w:val="none" w:sz="0" w:space="0" w:color="auto"/>
        <w:left w:val="none" w:sz="0" w:space="0" w:color="auto"/>
        <w:bottom w:val="none" w:sz="0" w:space="0" w:color="auto"/>
        <w:right w:val="none" w:sz="0" w:space="0" w:color="auto"/>
      </w:divBdr>
    </w:div>
    <w:div w:id="1022630057">
      <w:bodyDiv w:val="1"/>
      <w:marLeft w:val="0"/>
      <w:marRight w:val="0"/>
      <w:marTop w:val="0"/>
      <w:marBottom w:val="0"/>
      <w:divBdr>
        <w:top w:val="none" w:sz="0" w:space="0" w:color="auto"/>
        <w:left w:val="none" w:sz="0" w:space="0" w:color="auto"/>
        <w:bottom w:val="none" w:sz="0" w:space="0" w:color="auto"/>
        <w:right w:val="none" w:sz="0" w:space="0" w:color="auto"/>
      </w:divBdr>
    </w:div>
    <w:div w:id="1023289541">
      <w:bodyDiv w:val="1"/>
      <w:marLeft w:val="0"/>
      <w:marRight w:val="0"/>
      <w:marTop w:val="0"/>
      <w:marBottom w:val="0"/>
      <w:divBdr>
        <w:top w:val="none" w:sz="0" w:space="0" w:color="auto"/>
        <w:left w:val="none" w:sz="0" w:space="0" w:color="auto"/>
        <w:bottom w:val="none" w:sz="0" w:space="0" w:color="auto"/>
        <w:right w:val="none" w:sz="0" w:space="0" w:color="auto"/>
      </w:divBdr>
    </w:div>
    <w:div w:id="1024672127">
      <w:bodyDiv w:val="1"/>
      <w:marLeft w:val="0"/>
      <w:marRight w:val="0"/>
      <w:marTop w:val="0"/>
      <w:marBottom w:val="0"/>
      <w:divBdr>
        <w:top w:val="none" w:sz="0" w:space="0" w:color="auto"/>
        <w:left w:val="none" w:sz="0" w:space="0" w:color="auto"/>
        <w:bottom w:val="none" w:sz="0" w:space="0" w:color="auto"/>
        <w:right w:val="none" w:sz="0" w:space="0" w:color="auto"/>
      </w:divBdr>
    </w:div>
    <w:div w:id="1025785314">
      <w:bodyDiv w:val="1"/>
      <w:marLeft w:val="0"/>
      <w:marRight w:val="0"/>
      <w:marTop w:val="0"/>
      <w:marBottom w:val="0"/>
      <w:divBdr>
        <w:top w:val="none" w:sz="0" w:space="0" w:color="auto"/>
        <w:left w:val="none" w:sz="0" w:space="0" w:color="auto"/>
        <w:bottom w:val="none" w:sz="0" w:space="0" w:color="auto"/>
        <w:right w:val="none" w:sz="0" w:space="0" w:color="auto"/>
      </w:divBdr>
    </w:div>
    <w:div w:id="1026062530">
      <w:bodyDiv w:val="1"/>
      <w:marLeft w:val="0"/>
      <w:marRight w:val="0"/>
      <w:marTop w:val="0"/>
      <w:marBottom w:val="0"/>
      <w:divBdr>
        <w:top w:val="none" w:sz="0" w:space="0" w:color="auto"/>
        <w:left w:val="none" w:sz="0" w:space="0" w:color="auto"/>
        <w:bottom w:val="none" w:sz="0" w:space="0" w:color="auto"/>
        <w:right w:val="none" w:sz="0" w:space="0" w:color="auto"/>
      </w:divBdr>
    </w:div>
    <w:div w:id="1026322951">
      <w:bodyDiv w:val="1"/>
      <w:marLeft w:val="0"/>
      <w:marRight w:val="0"/>
      <w:marTop w:val="0"/>
      <w:marBottom w:val="0"/>
      <w:divBdr>
        <w:top w:val="none" w:sz="0" w:space="0" w:color="auto"/>
        <w:left w:val="none" w:sz="0" w:space="0" w:color="auto"/>
        <w:bottom w:val="none" w:sz="0" w:space="0" w:color="auto"/>
        <w:right w:val="none" w:sz="0" w:space="0" w:color="auto"/>
      </w:divBdr>
    </w:div>
    <w:div w:id="1028798035">
      <w:bodyDiv w:val="1"/>
      <w:marLeft w:val="0"/>
      <w:marRight w:val="0"/>
      <w:marTop w:val="0"/>
      <w:marBottom w:val="0"/>
      <w:divBdr>
        <w:top w:val="none" w:sz="0" w:space="0" w:color="auto"/>
        <w:left w:val="none" w:sz="0" w:space="0" w:color="auto"/>
        <w:bottom w:val="none" w:sz="0" w:space="0" w:color="auto"/>
        <w:right w:val="none" w:sz="0" w:space="0" w:color="auto"/>
      </w:divBdr>
    </w:div>
    <w:div w:id="1029374634">
      <w:bodyDiv w:val="1"/>
      <w:marLeft w:val="0"/>
      <w:marRight w:val="0"/>
      <w:marTop w:val="0"/>
      <w:marBottom w:val="0"/>
      <w:divBdr>
        <w:top w:val="none" w:sz="0" w:space="0" w:color="auto"/>
        <w:left w:val="none" w:sz="0" w:space="0" w:color="auto"/>
        <w:bottom w:val="none" w:sz="0" w:space="0" w:color="auto"/>
        <w:right w:val="none" w:sz="0" w:space="0" w:color="auto"/>
      </w:divBdr>
    </w:div>
    <w:div w:id="1030760199">
      <w:bodyDiv w:val="1"/>
      <w:marLeft w:val="0"/>
      <w:marRight w:val="0"/>
      <w:marTop w:val="0"/>
      <w:marBottom w:val="0"/>
      <w:divBdr>
        <w:top w:val="none" w:sz="0" w:space="0" w:color="auto"/>
        <w:left w:val="none" w:sz="0" w:space="0" w:color="auto"/>
        <w:bottom w:val="none" w:sz="0" w:space="0" w:color="auto"/>
        <w:right w:val="none" w:sz="0" w:space="0" w:color="auto"/>
      </w:divBdr>
    </w:div>
    <w:div w:id="1031103552">
      <w:bodyDiv w:val="1"/>
      <w:marLeft w:val="0"/>
      <w:marRight w:val="0"/>
      <w:marTop w:val="0"/>
      <w:marBottom w:val="0"/>
      <w:divBdr>
        <w:top w:val="none" w:sz="0" w:space="0" w:color="auto"/>
        <w:left w:val="none" w:sz="0" w:space="0" w:color="auto"/>
        <w:bottom w:val="none" w:sz="0" w:space="0" w:color="auto"/>
        <w:right w:val="none" w:sz="0" w:space="0" w:color="auto"/>
      </w:divBdr>
    </w:div>
    <w:div w:id="1031342740">
      <w:bodyDiv w:val="1"/>
      <w:marLeft w:val="0"/>
      <w:marRight w:val="0"/>
      <w:marTop w:val="0"/>
      <w:marBottom w:val="0"/>
      <w:divBdr>
        <w:top w:val="none" w:sz="0" w:space="0" w:color="auto"/>
        <w:left w:val="none" w:sz="0" w:space="0" w:color="auto"/>
        <w:bottom w:val="none" w:sz="0" w:space="0" w:color="auto"/>
        <w:right w:val="none" w:sz="0" w:space="0" w:color="auto"/>
      </w:divBdr>
    </w:div>
    <w:div w:id="1032416001">
      <w:bodyDiv w:val="1"/>
      <w:marLeft w:val="0"/>
      <w:marRight w:val="0"/>
      <w:marTop w:val="0"/>
      <w:marBottom w:val="0"/>
      <w:divBdr>
        <w:top w:val="none" w:sz="0" w:space="0" w:color="auto"/>
        <w:left w:val="none" w:sz="0" w:space="0" w:color="auto"/>
        <w:bottom w:val="none" w:sz="0" w:space="0" w:color="auto"/>
        <w:right w:val="none" w:sz="0" w:space="0" w:color="auto"/>
      </w:divBdr>
    </w:div>
    <w:div w:id="1032461689">
      <w:bodyDiv w:val="1"/>
      <w:marLeft w:val="0"/>
      <w:marRight w:val="0"/>
      <w:marTop w:val="0"/>
      <w:marBottom w:val="0"/>
      <w:divBdr>
        <w:top w:val="none" w:sz="0" w:space="0" w:color="auto"/>
        <w:left w:val="none" w:sz="0" w:space="0" w:color="auto"/>
        <w:bottom w:val="none" w:sz="0" w:space="0" w:color="auto"/>
        <w:right w:val="none" w:sz="0" w:space="0" w:color="auto"/>
      </w:divBdr>
    </w:div>
    <w:div w:id="1032654863">
      <w:bodyDiv w:val="1"/>
      <w:marLeft w:val="0"/>
      <w:marRight w:val="0"/>
      <w:marTop w:val="0"/>
      <w:marBottom w:val="0"/>
      <w:divBdr>
        <w:top w:val="none" w:sz="0" w:space="0" w:color="auto"/>
        <w:left w:val="none" w:sz="0" w:space="0" w:color="auto"/>
        <w:bottom w:val="none" w:sz="0" w:space="0" w:color="auto"/>
        <w:right w:val="none" w:sz="0" w:space="0" w:color="auto"/>
      </w:divBdr>
    </w:div>
    <w:div w:id="1034310445">
      <w:bodyDiv w:val="1"/>
      <w:marLeft w:val="0"/>
      <w:marRight w:val="0"/>
      <w:marTop w:val="0"/>
      <w:marBottom w:val="0"/>
      <w:divBdr>
        <w:top w:val="none" w:sz="0" w:space="0" w:color="auto"/>
        <w:left w:val="none" w:sz="0" w:space="0" w:color="auto"/>
        <w:bottom w:val="none" w:sz="0" w:space="0" w:color="auto"/>
        <w:right w:val="none" w:sz="0" w:space="0" w:color="auto"/>
      </w:divBdr>
    </w:div>
    <w:div w:id="1034621135">
      <w:bodyDiv w:val="1"/>
      <w:marLeft w:val="0"/>
      <w:marRight w:val="0"/>
      <w:marTop w:val="0"/>
      <w:marBottom w:val="0"/>
      <w:divBdr>
        <w:top w:val="none" w:sz="0" w:space="0" w:color="auto"/>
        <w:left w:val="none" w:sz="0" w:space="0" w:color="auto"/>
        <w:bottom w:val="none" w:sz="0" w:space="0" w:color="auto"/>
        <w:right w:val="none" w:sz="0" w:space="0" w:color="auto"/>
      </w:divBdr>
    </w:div>
    <w:div w:id="1035155083">
      <w:bodyDiv w:val="1"/>
      <w:marLeft w:val="0"/>
      <w:marRight w:val="0"/>
      <w:marTop w:val="0"/>
      <w:marBottom w:val="0"/>
      <w:divBdr>
        <w:top w:val="none" w:sz="0" w:space="0" w:color="auto"/>
        <w:left w:val="none" w:sz="0" w:space="0" w:color="auto"/>
        <w:bottom w:val="none" w:sz="0" w:space="0" w:color="auto"/>
        <w:right w:val="none" w:sz="0" w:space="0" w:color="auto"/>
      </w:divBdr>
    </w:div>
    <w:div w:id="1037006524">
      <w:bodyDiv w:val="1"/>
      <w:marLeft w:val="0"/>
      <w:marRight w:val="0"/>
      <w:marTop w:val="0"/>
      <w:marBottom w:val="0"/>
      <w:divBdr>
        <w:top w:val="none" w:sz="0" w:space="0" w:color="auto"/>
        <w:left w:val="none" w:sz="0" w:space="0" w:color="auto"/>
        <w:bottom w:val="none" w:sz="0" w:space="0" w:color="auto"/>
        <w:right w:val="none" w:sz="0" w:space="0" w:color="auto"/>
      </w:divBdr>
    </w:div>
    <w:div w:id="1037242772">
      <w:bodyDiv w:val="1"/>
      <w:marLeft w:val="0"/>
      <w:marRight w:val="0"/>
      <w:marTop w:val="0"/>
      <w:marBottom w:val="0"/>
      <w:divBdr>
        <w:top w:val="none" w:sz="0" w:space="0" w:color="auto"/>
        <w:left w:val="none" w:sz="0" w:space="0" w:color="auto"/>
        <w:bottom w:val="none" w:sz="0" w:space="0" w:color="auto"/>
        <w:right w:val="none" w:sz="0" w:space="0" w:color="auto"/>
      </w:divBdr>
    </w:div>
    <w:div w:id="1038622877">
      <w:bodyDiv w:val="1"/>
      <w:marLeft w:val="0"/>
      <w:marRight w:val="0"/>
      <w:marTop w:val="0"/>
      <w:marBottom w:val="0"/>
      <w:divBdr>
        <w:top w:val="none" w:sz="0" w:space="0" w:color="auto"/>
        <w:left w:val="none" w:sz="0" w:space="0" w:color="auto"/>
        <w:bottom w:val="none" w:sz="0" w:space="0" w:color="auto"/>
        <w:right w:val="none" w:sz="0" w:space="0" w:color="auto"/>
      </w:divBdr>
    </w:div>
    <w:div w:id="1040402818">
      <w:bodyDiv w:val="1"/>
      <w:marLeft w:val="0"/>
      <w:marRight w:val="0"/>
      <w:marTop w:val="0"/>
      <w:marBottom w:val="0"/>
      <w:divBdr>
        <w:top w:val="none" w:sz="0" w:space="0" w:color="auto"/>
        <w:left w:val="none" w:sz="0" w:space="0" w:color="auto"/>
        <w:bottom w:val="none" w:sz="0" w:space="0" w:color="auto"/>
        <w:right w:val="none" w:sz="0" w:space="0" w:color="auto"/>
      </w:divBdr>
    </w:div>
    <w:div w:id="1041049634">
      <w:bodyDiv w:val="1"/>
      <w:marLeft w:val="0"/>
      <w:marRight w:val="0"/>
      <w:marTop w:val="0"/>
      <w:marBottom w:val="0"/>
      <w:divBdr>
        <w:top w:val="none" w:sz="0" w:space="0" w:color="auto"/>
        <w:left w:val="none" w:sz="0" w:space="0" w:color="auto"/>
        <w:bottom w:val="none" w:sz="0" w:space="0" w:color="auto"/>
        <w:right w:val="none" w:sz="0" w:space="0" w:color="auto"/>
      </w:divBdr>
    </w:div>
    <w:div w:id="1046029240">
      <w:bodyDiv w:val="1"/>
      <w:marLeft w:val="0"/>
      <w:marRight w:val="0"/>
      <w:marTop w:val="0"/>
      <w:marBottom w:val="0"/>
      <w:divBdr>
        <w:top w:val="none" w:sz="0" w:space="0" w:color="auto"/>
        <w:left w:val="none" w:sz="0" w:space="0" w:color="auto"/>
        <w:bottom w:val="none" w:sz="0" w:space="0" w:color="auto"/>
        <w:right w:val="none" w:sz="0" w:space="0" w:color="auto"/>
      </w:divBdr>
    </w:div>
    <w:div w:id="1046368065">
      <w:bodyDiv w:val="1"/>
      <w:marLeft w:val="0"/>
      <w:marRight w:val="0"/>
      <w:marTop w:val="0"/>
      <w:marBottom w:val="0"/>
      <w:divBdr>
        <w:top w:val="none" w:sz="0" w:space="0" w:color="auto"/>
        <w:left w:val="none" w:sz="0" w:space="0" w:color="auto"/>
        <w:bottom w:val="none" w:sz="0" w:space="0" w:color="auto"/>
        <w:right w:val="none" w:sz="0" w:space="0" w:color="auto"/>
      </w:divBdr>
    </w:div>
    <w:div w:id="1048450623">
      <w:bodyDiv w:val="1"/>
      <w:marLeft w:val="0"/>
      <w:marRight w:val="0"/>
      <w:marTop w:val="0"/>
      <w:marBottom w:val="0"/>
      <w:divBdr>
        <w:top w:val="none" w:sz="0" w:space="0" w:color="auto"/>
        <w:left w:val="none" w:sz="0" w:space="0" w:color="auto"/>
        <w:bottom w:val="none" w:sz="0" w:space="0" w:color="auto"/>
        <w:right w:val="none" w:sz="0" w:space="0" w:color="auto"/>
      </w:divBdr>
    </w:div>
    <w:div w:id="1049501584">
      <w:bodyDiv w:val="1"/>
      <w:marLeft w:val="0"/>
      <w:marRight w:val="0"/>
      <w:marTop w:val="0"/>
      <w:marBottom w:val="0"/>
      <w:divBdr>
        <w:top w:val="none" w:sz="0" w:space="0" w:color="auto"/>
        <w:left w:val="none" w:sz="0" w:space="0" w:color="auto"/>
        <w:bottom w:val="none" w:sz="0" w:space="0" w:color="auto"/>
        <w:right w:val="none" w:sz="0" w:space="0" w:color="auto"/>
      </w:divBdr>
    </w:div>
    <w:div w:id="1050346001">
      <w:bodyDiv w:val="1"/>
      <w:marLeft w:val="0"/>
      <w:marRight w:val="0"/>
      <w:marTop w:val="0"/>
      <w:marBottom w:val="0"/>
      <w:divBdr>
        <w:top w:val="none" w:sz="0" w:space="0" w:color="auto"/>
        <w:left w:val="none" w:sz="0" w:space="0" w:color="auto"/>
        <w:bottom w:val="none" w:sz="0" w:space="0" w:color="auto"/>
        <w:right w:val="none" w:sz="0" w:space="0" w:color="auto"/>
      </w:divBdr>
    </w:div>
    <w:div w:id="1051614542">
      <w:bodyDiv w:val="1"/>
      <w:marLeft w:val="0"/>
      <w:marRight w:val="0"/>
      <w:marTop w:val="0"/>
      <w:marBottom w:val="0"/>
      <w:divBdr>
        <w:top w:val="none" w:sz="0" w:space="0" w:color="auto"/>
        <w:left w:val="none" w:sz="0" w:space="0" w:color="auto"/>
        <w:bottom w:val="none" w:sz="0" w:space="0" w:color="auto"/>
        <w:right w:val="none" w:sz="0" w:space="0" w:color="auto"/>
      </w:divBdr>
    </w:div>
    <w:div w:id="1052077990">
      <w:bodyDiv w:val="1"/>
      <w:marLeft w:val="0"/>
      <w:marRight w:val="0"/>
      <w:marTop w:val="0"/>
      <w:marBottom w:val="0"/>
      <w:divBdr>
        <w:top w:val="none" w:sz="0" w:space="0" w:color="auto"/>
        <w:left w:val="none" w:sz="0" w:space="0" w:color="auto"/>
        <w:bottom w:val="none" w:sz="0" w:space="0" w:color="auto"/>
        <w:right w:val="none" w:sz="0" w:space="0" w:color="auto"/>
      </w:divBdr>
    </w:div>
    <w:div w:id="1052190649">
      <w:bodyDiv w:val="1"/>
      <w:marLeft w:val="0"/>
      <w:marRight w:val="0"/>
      <w:marTop w:val="0"/>
      <w:marBottom w:val="0"/>
      <w:divBdr>
        <w:top w:val="none" w:sz="0" w:space="0" w:color="auto"/>
        <w:left w:val="none" w:sz="0" w:space="0" w:color="auto"/>
        <w:bottom w:val="none" w:sz="0" w:space="0" w:color="auto"/>
        <w:right w:val="none" w:sz="0" w:space="0" w:color="auto"/>
      </w:divBdr>
    </w:div>
    <w:div w:id="1052385885">
      <w:bodyDiv w:val="1"/>
      <w:marLeft w:val="0"/>
      <w:marRight w:val="0"/>
      <w:marTop w:val="0"/>
      <w:marBottom w:val="0"/>
      <w:divBdr>
        <w:top w:val="none" w:sz="0" w:space="0" w:color="auto"/>
        <w:left w:val="none" w:sz="0" w:space="0" w:color="auto"/>
        <w:bottom w:val="none" w:sz="0" w:space="0" w:color="auto"/>
        <w:right w:val="none" w:sz="0" w:space="0" w:color="auto"/>
      </w:divBdr>
    </w:div>
    <w:div w:id="1052463778">
      <w:bodyDiv w:val="1"/>
      <w:marLeft w:val="0"/>
      <w:marRight w:val="0"/>
      <w:marTop w:val="0"/>
      <w:marBottom w:val="0"/>
      <w:divBdr>
        <w:top w:val="none" w:sz="0" w:space="0" w:color="auto"/>
        <w:left w:val="none" w:sz="0" w:space="0" w:color="auto"/>
        <w:bottom w:val="none" w:sz="0" w:space="0" w:color="auto"/>
        <w:right w:val="none" w:sz="0" w:space="0" w:color="auto"/>
      </w:divBdr>
    </w:div>
    <w:div w:id="1058673152">
      <w:bodyDiv w:val="1"/>
      <w:marLeft w:val="0"/>
      <w:marRight w:val="0"/>
      <w:marTop w:val="0"/>
      <w:marBottom w:val="0"/>
      <w:divBdr>
        <w:top w:val="none" w:sz="0" w:space="0" w:color="auto"/>
        <w:left w:val="none" w:sz="0" w:space="0" w:color="auto"/>
        <w:bottom w:val="none" w:sz="0" w:space="0" w:color="auto"/>
        <w:right w:val="none" w:sz="0" w:space="0" w:color="auto"/>
      </w:divBdr>
    </w:div>
    <w:div w:id="1059983856">
      <w:bodyDiv w:val="1"/>
      <w:marLeft w:val="0"/>
      <w:marRight w:val="0"/>
      <w:marTop w:val="0"/>
      <w:marBottom w:val="0"/>
      <w:divBdr>
        <w:top w:val="none" w:sz="0" w:space="0" w:color="auto"/>
        <w:left w:val="none" w:sz="0" w:space="0" w:color="auto"/>
        <w:bottom w:val="none" w:sz="0" w:space="0" w:color="auto"/>
        <w:right w:val="none" w:sz="0" w:space="0" w:color="auto"/>
      </w:divBdr>
    </w:div>
    <w:div w:id="1062169509">
      <w:bodyDiv w:val="1"/>
      <w:marLeft w:val="0"/>
      <w:marRight w:val="0"/>
      <w:marTop w:val="0"/>
      <w:marBottom w:val="0"/>
      <w:divBdr>
        <w:top w:val="none" w:sz="0" w:space="0" w:color="auto"/>
        <w:left w:val="none" w:sz="0" w:space="0" w:color="auto"/>
        <w:bottom w:val="none" w:sz="0" w:space="0" w:color="auto"/>
        <w:right w:val="none" w:sz="0" w:space="0" w:color="auto"/>
      </w:divBdr>
    </w:div>
    <w:div w:id="1067459755">
      <w:bodyDiv w:val="1"/>
      <w:marLeft w:val="0"/>
      <w:marRight w:val="0"/>
      <w:marTop w:val="0"/>
      <w:marBottom w:val="0"/>
      <w:divBdr>
        <w:top w:val="none" w:sz="0" w:space="0" w:color="auto"/>
        <w:left w:val="none" w:sz="0" w:space="0" w:color="auto"/>
        <w:bottom w:val="none" w:sz="0" w:space="0" w:color="auto"/>
        <w:right w:val="none" w:sz="0" w:space="0" w:color="auto"/>
      </w:divBdr>
    </w:div>
    <w:div w:id="1067923157">
      <w:bodyDiv w:val="1"/>
      <w:marLeft w:val="0"/>
      <w:marRight w:val="0"/>
      <w:marTop w:val="0"/>
      <w:marBottom w:val="0"/>
      <w:divBdr>
        <w:top w:val="none" w:sz="0" w:space="0" w:color="auto"/>
        <w:left w:val="none" w:sz="0" w:space="0" w:color="auto"/>
        <w:bottom w:val="none" w:sz="0" w:space="0" w:color="auto"/>
        <w:right w:val="none" w:sz="0" w:space="0" w:color="auto"/>
      </w:divBdr>
    </w:div>
    <w:div w:id="1068768530">
      <w:bodyDiv w:val="1"/>
      <w:marLeft w:val="0"/>
      <w:marRight w:val="0"/>
      <w:marTop w:val="0"/>
      <w:marBottom w:val="0"/>
      <w:divBdr>
        <w:top w:val="none" w:sz="0" w:space="0" w:color="auto"/>
        <w:left w:val="none" w:sz="0" w:space="0" w:color="auto"/>
        <w:bottom w:val="none" w:sz="0" w:space="0" w:color="auto"/>
        <w:right w:val="none" w:sz="0" w:space="0" w:color="auto"/>
      </w:divBdr>
    </w:div>
    <w:div w:id="1068962196">
      <w:bodyDiv w:val="1"/>
      <w:marLeft w:val="0"/>
      <w:marRight w:val="0"/>
      <w:marTop w:val="0"/>
      <w:marBottom w:val="0"/>
      <w:divBdr>
        <w:top w:val="none" w:sz="0" w:space="0" w:color="auto"/>
        <w:left w:val="none" w:sz="0" w:space="0" w:color="auto"/>
        <w:bottom w:val="none" w:sz="0" w:space="0" w:color="auto"/>
        <w:right w:val="none" w:sz="0" w:space="0" w:color="auto"/>
      </w:divBdr>
    </w:div>
    <w:div w:id="1068963329">
      <w:bodyDiv w:val="1"/>
      <w:marLeft w:val="0"/>
      <w:marRight w:val="0"/>
      <w:marTop w:val="0"/>
      <w:marBottom w:val="0"/>
      <w:divBdr>
        <w:top w:val="none" w:sz="0" w:space="0" w:color="auto"/>
        <w:left w:val="none" w:sz="0" w:space="0" w:color="auto"/>
        <w:bottom w:val="none" w:sz="0" w:space="0" w:color="auto"/>
        <w:right w:val="none" w:sz="0" w:space="0" w:color="auto"/>
      </w:divBdr>
    </w:div>
    <w:div w:id="1069307326">
      <w:bodyDiv w:val="1"/>
      <w:marLeft w:val="0"/>
      <w:marRight w:val="0"/>
      <w:marTop w:val="0"/>
      <w:marBottom w:val="0"/>
      <w:divBdr>
        <w:top w:val="none" w:sz="0" w:space="0" w:color="auto"/>
        <w:left w:val="none" w:sz="0" w:space="0" w:color="auto"/>
        <w:bottom w:val="none" w:sz="0" w:space="0" w:color="auto"/>
        <w:right w:val="none" w:sz="0" w:space="0" w:color="auto"/>
      </w:divBdr>
    </w:div>
    <w:div w:id="1069958259">
      <w:bodyDiv w:val="1"/>
      <w:marLeft w:val="0"/>
      <w:marRight w:val="0"/>
      <w:marTop w:val="0"/>
      <w:marBottom w:val="0"/>
      <w:divBdr>
        <w:top w:val="none" w:sz="0" w:space="0" w:color="auto"/>
        <w:left w:val="none" w:sz="0" w:space="0" w:color="auto"/>
        <w:bottom w:val="none" w:sz="0" w:space="0" w:color="auto"/>
        <w:right w:val="none" w:sz="0" w:space="0" w:color="auto"/>
      </w:divBdr>
    </w:div>
    <w:div w:id="1070730648">
      <w:bodyDiv w:val="1"/>
      <w:marLeft w:val="0"/>
      <w:marRight w:val="0"/>
      <w:marTop w:val="0"/>
      <w:marBottom w:val="0"/>
      <w:divBdr>
        <w:top w:val="none" w:sz="0" w:space="0" w:color="auto"/>
        <w:left w:val="none" w:sz="0" w:space="0" w:color="auto"/>
        <w:bottom w:val="none" w:sz="0" w:space="0" w:color="auto"/>
        <w:right w:val="none" w:sz="0" w:space="0" w:color="auto"/>
      </w:divBdr>
    </w:div>
    <w:div w:id="1071268547">
      <w:bodyDiv w:val="1"/>
      <w:marLeft w:val="0"/>
      <w:marRight w:val="0"/>
      <w:marTop w:val="0"/>
      <w:marBottom w:val="0"/>
      <w:divBdr>
        <w:top w:val="none" w:sz="0" w:space="0" w:color="auto"/>
        <w:left w:val="none" w:sz="0" w:space="0" w:color="auto"/>
        <w:bottom w:val="none" w:sz="0" w:space="0" w:color="auto"/>
        <w:right w:val="none" w:sz="0" w:space="0" w:color="auto"/>
      </w:divBdr>
    </w:div>
    <w:div w:id="1071536690">
      <w:bodyDiv w:val="1"/>
      <w:marLeft w:val="0"/>
      <w:marRight w:val="0"/>
      <w:marTop w:val="0"/>
      <w:marBottom w:val="0"/>
      <w:divBdr>
        <w:top w:val="none" w:sz="0" w:space="0" w:color="auto"/>
        <w:left w:val="none" w:sz="0" w:space="0" w:color="auto"/>
        <w:bottom w:val="none" w:sz="0" w:space="0" w:color="auto"/>
        <w:right w:val="none" w:sz="0" w:space="0" w:color="auto"/>
      </w:divBdr>
    </w:div>
    <w:div w:id="1072774960">
      <w:bodyDiv w:val="1"/>
      <w:marLeft w:val="0"/>
      <w:marRight w:val="0"/>
      <w:marTop w:val="0"/>
      <w:marBottom w:val="0"/>
      <w:divBdr>
        <w:top w:val="none" w:sz="0" w:space="0" w:color="auto"/>
        <w:left w:val="none" w:sz="0" w:space="0" w:color="auto"/>
        <w:bottom w:val="none" w:sz="0" w:space="0" w:color="auto"/>
        <w:right w:val="none" w:sz="0" w:space="0" w:color="auto"/>
      </w:divBdr>
    </w:div>
    <w:div w:id="1073039804">
      <w:bodyDiv w:val="1"/>
      <w:marLeft w:val="0"/>
      <w:marRight w:val="0"/>
      <w:marTop w:val="0"/>
      <w:marBottom w:val="0"/>
      <w:divBdr>
        <w:top w:val="none" w:sz="0" w:space="0" w:color="auto"/>
        <w:left w:val="none" w:sz="0" w:space="0" w:color="auto"/>
        <w:bottom w:val="none" w:sz="0" w:space="0" w:color="auto"/>
        <w:right w:val="none" w:sz="0" w:space="0" w:color="auto"/>
      </w:divBdr>
    </w:div>
    <w:div w:id="1075708385">
      <w:bodyDiv w:val="1"/>
      <w:marLeft w:val="0"/>
      <w:marRight w:val="0"/>
      <w:marTop w:val="0"/>
      <w:marBottom w:val="0"/>
      <w:divBdr>
        <w:top w:val="none" w:sz="0" w:space="0" w:color="auto"/>
        <w:left w:val="none" w:sz="0" w:space="0" w:color="auto"/>
        <w:bottom w:val="none" w:sz="0" w:space="0" w:color="auto"/>
        <w:right w:val="none" w:sz="0" w:space="0" w:color="auto"/>
      </w:divBdr>
    </w:div>
    <w:div w:id="1076173516">
      <w:bodyDiv w:val="1"/>
      <w:marLeft w:val="0"/>
      <w:marRight w:val="0"/>
      <w:marTop w:val="0"/>
      <w:marBottom w:val="0"/>
      <w:divBdr>
        <w:top w:val="none" w:sz="0" w:space="0" w:color="auto"/>
        <w:left w:val="none" w:sz="0" w:space="0" w:color="auto"/>
        <w:bottom w:val="none" w:sz="0" w:space="0" w:color="auto"/>
        <w:right w:val="none" w:sz="0" w:space="0" w:color="auto"/>
      </w:divBdr>
    </w:div>
    <w:div w:id="1076896155">
      <w:bodyDiv w:val="1"/>
      <w:marLeft w:val="0"/>
      <w:marRight w:val="0"/>
      <w:marTop w:val="0"/>
      <w:marBottom w:val="0"/>
      <w:divBdr>
        <w:top w:val="none" w:sz="0" w:space="0" w:color="auto"/>
        <w:left w:val="none" w:sz="0" w:space="0" w:color="auto"/>
        <w:bottom w:val="none" w:sz="0" w:space="0" w:color="auto"/>
        <w:right w:val="none" w:sz="0" w:space="0" w:color="auto"/>
      </w:divBdr>
    </w:div>
    <w:div w:id="1077902073">
      <w:bodyDiv w:val="1"/>
      <w:marLeft w:val="0"/>
      <w:marRight w:val="0"/>
      <w:marTop w:val="0"/>
      <w:marBottom w:val="0"/>
      <w:divBdr>
        <w:top w:val="none" w:sz="0" w:space="0" w:color="auto"/>
        <w:left w:val="none" w:sz="0" w:space="0" w:color="auto"/>
        <w:bottom w:val="none" w:sz="0" w:space="0" w:color="auto"/>
        <w:right w:val="none" w:sz="0" w:space="0" w:color="auto"/>
      </w:divBdr>
    </w:div>
    <w:div w:id="1077938138">
      <w:bodyDiv w:val="1"/>
      <w:marLeft w:val="0"/>
      <w:marRight w:val="0"/>
      <w:marTop w:val="0"/>
      <w:marBottom w:val="0"/>
      <w:divBdr>
        <w:top w:val="none" w:sz="0" w:space="0" w:color="auto"/>
        <w:left w:val="none" w:sz="0" w:space="0" w:color="auto"/>
        <w:bottom w:val="none" w:sz="0" w:space="0" w:color="auto"/>
        <w:right w:val="none" w:sz="0" w:space="0" w:color="auto"/>
      </w:divBdr>
    </w:div>
    <w:div w:id="1078359201">
      <w:bodyDiv w:val="1"/>
      <w:marLeft w:val="0"/>
      <w:marRight w:val="0"/>
      <w:marTop w:val="0"/>
      <w:marBottom w:val="0"/>
      <w:divBdr>
        <w:top w:val="none" w:sz="0" w:space="0" w:color="auto"/>
        <w:left w:val="none" w:sz="0" w:space="0" w:color="auto"/>
        <w:bottom w:val="none" w:sz="0" w:space="0" w:color="auto"/>
        <w:right w:val="none" w:sz="0" w:space="0" w:color="auto"/>
      </w:divBdr>
    </w:div>
    <w:div w:id="1080445254">
      <w:bodyDiv w:val="1"/>
      <w:marLeft w:val="0"/>
      <w:marRight w:val="0"/>
      <w:marTop w:val="0"/>
      <w:marBottom w:val="0"/>
      <w:divBdr>
        <w:top w:val="none" w:sz="0" w:space="0" w:color="auto"/>
        <w:left w:val="none" w:sz="0" w:space="0" w:color="auto"/>
        <w:bottom w:val="none" w:sz="0" w:space="0" w:color="auto"/>
        <w:right w:val="none" w:sz="0" w:space="0" w:color="auto"/>
      </w:divBdr>
    </w:div>
    <w:div w:id="1081485109">
      <w:bodyDiv w:val="1"/>
      <w:marLeft w:val="0"/>
      <w:marRight w:val="0"/>
      <w:marTop w:val="0"/>
      <w:marBottom w:val="0"/>
      <w:divBdr>
        <w:top w:val="none" w:sz="0" w:space="0" w:color="auto"/>
        <w:left w:val="none" w:sz="0" w:space="0" w:color="auto"/>
        <w:bottom w:val="none" w:sz="0" w:space="0" w:color="auto"/>
        <w:right w:val="none" w:sz="0" w:space="0" w:color="auto"/>
      </w:divBdr>
    </w:div>
    <w:div w:id="1083717710">
      <w:bodyDiv w:val="1"/>
      <w:marLeft w:val="0"/>
      <w:marRight w:val="0"/>
      <w:marTop w:val="0"/>
      <w:marBottom w:val="0"/>
      <w:divBdr>
        <w:top w:val="none" w:sz="0" w:space="0" w:color="auto"/>
        <w:left w:val="none" w:sz="0" w:space="0" w:color="auto"/>
        <w:bottom w:val="none" w:sz="0" w:space="0" w:color="auto"/>
        <w:right w:val="none" w:sz="0" w:space="0" w:color="auto"/>
      </w:divBdr>
    </w:div>
    <w:div w:id="1085614145">
      <w:bodyDiv w:val="1"/>
      <w:marLeft w:val="0"/>
      <w:marRight w:val="0"/>
      <w:marTop w:val="0"/>
      <w:marBottom w:val="0"/>
      <w:divBdr>
        <w:top w:val="none" w:sz="0" w:space="0" w:color="auto"/>
        <w:left w:val="none" w:sz="0" w:space="0" w:color="auto"/>
        <w:bottom w:val="none" w:sz="0" w:space="0" w:color="auto"/>
        <w:right w:val="none" w:sz="0" w:space="0" w:color="auto"/>
      </w:divBdr>
    </w:div>
    <w:div w:id="1088501180">
      <w:bodyDiv w:val="1"/>
      <w:marLeft w:val="0"/>
      <w:marRight w:val="0"/>
      <w:marTop w:val="0"/>
      <w:marBottom w:val="0"/>
      <w:divBdr>
        <w:top w:val="none" w:sz="0" w:space="0" w:color="auto"/>
        <w:left w:val="none" w:sz="0" w:space="0" w:color="auto"/>
        <w:bottom w:val="none" w:sz="0" w:space="0" w:color="auto"/>
        <w:right w:val="none" w:sz="0" w:space="0" w:color="auto"/>
      </w:divBdr>
    </w:div>
    <w:div w:id="1088504741">
      <w:bodyDiv w:val="1"/>
      <w:marLeft w:val="0"/>
      <w:marRight w:val="0"/>
      <w:marTop w:val="0"/>
      <w:marBottom w:val="0"/>
      <w:divBdr>
        <w:top w:val="none" w:sz="0" w:space="0" w:color="auto"/>
        <w:left w:val="none" w:sz="0" w:space="0" w:color="auto"/>
        <w:bottom w:val="none" w:sz="0" w:space="0" w:color="auto"/>
        <w:right w:val="none" w:sz="0" w:space="0" w:color="auto"/>
      </w:divBdr>
    </w:div>
    <w:div w:id="1089234188">
      <w:bodyDiv w:val="1"/>
      <w:marLeft w:val="0"/>
      <w:marRight w:val="0"/>
      <w:marTop w:val="0"/>
      <w:marBottom w:val="0"/>
      <w:divBdr>
        <w:top w:val="none" w:sz="0" w:space="0" w:color="auto"/>
        <w:left w:val="none" w:sz="0" w:space="0" w:color="auto"/>
        <w:bottom w:val="none" w:sz="0" w:space="0" w:color="auto"/>
        <w:right w:val="none" w:sz="0" w:space="0" w:color="auto"/>
      </w:divBdr>
    </w:div>
    <w:div w:id="1089545883">
      <w:bodyDiv w:val="1"/>
      <w:marLeft w:val="0"/>
      <w:marRight w:val="0"/>
      <w:marTop w:val="0"/>
      <w:marBottom w:val="0"/>
      <w:divBdr>
        <w:top w:val="none" w:sz="0" w:space="0" w:color="auto"/>
        <w:left w:val="none" w:sz="0" w:space="0" w:color="auto"/>
        <w:bottom w:val="none" w:sz="0" w:space="0" w:color="auto"/>
        <w:right w:val="none" w:sz="0" w:space="0" w:color="auto"/>
      </w:divBdr>
    </w:div>
    <w:div w:id="1090010835">
      <w:bodyDiv w:val="1"/>
      <w:marLeft w:val="0"/>
      <w:marRight w:val="0"/>
      <w:marTop w:val="0"/>
      <w:marBottom w:val="0"/>
      <w:divBdr>
        <w:top w:val="none" w:sz="0" w:space="0" w:color="auto"/>
        <w:left w:val="none" w:sz="0" w:space="0" w:color="auto"/>
        <w:bottom w:val="none" w:sz="0" w:space="0" w:color="auto"/>
        <w:right w:val="none" w:sz="0" w:space="0" w:color="auto"/>
      </w:divBdr>
    </w:div>
    <w:div w:id="1090782266">
      <w:bodyDiv w:val="1"/>
      <w:marLeft w:val="0"/>
      <w:marRight w:val="0"/>
      <w:marTop w:val="0"/>
      <w:marBottom w:val="0"/>
      <w:divBdr>
        <w:top w:val="none" w:sz="0" w:space="0" w:color="auto"/>
        <w:left w:val="none" w:sz="0" w:space="0" w:color="auto"/>
        <w:bottom w:val="none" w:sz="0" w:space="0" w:color="auto"/>
        <w:right w:val="none" w:sz="0" w:space="0" w:color="auto"/>
      </w:divBdr>
    </w:div>
    <w:div w:id="1094671247">
      <w:bodyDiv w:val="1"/>
      <w:marLeft w:val="0"/>
      <w:marRight w:val="0"/>
      <w:marTop w:val="0"/>
      <w:marBottom w:val="0"/>
      <w:divBdr>
        <w:top w:val="none" w:sz="0" w:space="0" w:color="auto"/>
        <w:left w:val="none" w:sz="0" w:space="0" w:color="auto"/>
        <w:bottom w:val="none" w:sz="0" w:space="0" w:color="auto"/>
        <w:right w:val="none" w:sz="0" w:space="0" w:color="auto"/>
      </w:divBdr>
    </w:div>
    <w:div w:id="1095133581">
      <w:bodyDiv w:val="1"/>
      <w:marLeft w:val="0"/>
      <w:marRight w:val="0"/>
      <w:marTop w:val="0"/>
      <w:marBottom w:val="0"/>
      <w:divBdr>
        <w:top w:val="none" w:sz="0" w:space="0" w:color="auto"/>
        <w:left w:val="none" w:sz="0" w:space="0" w:color="auto"/>
        <w:bottom w:val="none" w:sz="0" w:space="0" w:color="auto"/>
        <w:right w:val="none" w:sz="0" w:space="0" w:color="auto"/>
      </w:divBdr>
    </w:div>
    <w:div w:id="1095977402">
      <w:bodyDiv w:val="1"/>
      <w:marLeft w:val="0"/>
      <w:marRight w:val="0"/>
      <w:marTop w:val="0"/>
      <w:marBottom w:val="0"/>
      <w:divBdr>
        <w:top w:val="none" w:sz="0" w:space="0" w:color="auto"/>
        <w:left w:val="none" w:sz="0" w:space="0" w:color="auto"/>
        <w:bottom w:val="none" w:sz="0" w:space="0" w:color="auto"/>
        <w:right w:val="none" w:sz="0" w:space="0" w:color="auto"/>
      </w:divBdr>
    </w:div>
    <w:div w:id="1098910442">
      <w:bodyDiv w:val="1"/>
      <w:marLeft w:val="0"/>
      <w:marRight w:val="0"/>
      <w:marTop w:val="0"/>
      <w:marBottom w:val="0"/>
      <w:divBdr>
        <w:top w:val="none" w:sz="0" w:space="0" w:color="auto"/>
        <w:left w:val="none" w:sz="0" w:space="0" w:color="auto"/>
        <w:bottom w:val="none" w:sz="0" w:space="0" w:color="auto"/>
        <w:right w:val="none" w:sz="0" w:space="0" w:color="auto"/>
      </w:divBdr>
    </w:div>
    <w:div w:id="1100758612">
      <w:bodyDiv w:val="1"/>
      <w:marLeft w:val="0"/>
      <w:marRight w:val="0"/>
      <w:marTop w:val="0"/>
      <w:marBottom w:val="0"/>
      <w:divBdr>
        <w:top w:val="none" w:sz="0" w:space="0" w:color="auto"/>
        <w:left w:val="none" w:sz="0" w:space="0" w:color="auto"/>
        <w:bottom w:val="none" w:sz="0" w:space="0" w:color="auto"/>
        <w:right w:val="none" w:sz="0" w:space="0" w:color="auto"/>
      </w:divBdr>
    </w:div>
    <w:div w:id="1100761497">
      <w:bodyDiv w:val="1"/>
      <w:marLeft w:val="0"/>
      <w:marRight w:val="0"/>
      <w:marTop w:val="0"/>
      <w:marBottom w:val="0"/>
      <w:divBdr>
        <w:top w:val="none" w:sz="0" w:space="0" w:color="auto"/>
        <w:left w:val="none" w:sz="0" w:space="0" w:color="auto"/>
        <w:bottom w:val="none" w:sz="0" w:space="0" w:color="auto"/>
        <w:right w:val="none" w:sz="0" w:space="0" w:color="auto"/>
      </w:divBdr>
    </w:div>
    <w:div w:id="1100951998">
      <w:bodyDiv w:val="1"/>
      <w:marLeft w:val="0"/>
      <w:marRight w:val="0"/>
      <w:marTop w:val="0"/>
      <w:marBottom w:val="0"/>
      <w:divBdr>
        <w:top w:val="none" w:sz="0" w:space="0" w:color="auto"/>
        <w:left w:val="none" w:sz="0" w:space="0" w:color="auto"/>
        <w:bottom w:val="none" w:sz="0" w:space="0" w:color="auto"/>
        <w:right w:val="none" w:sz="0" w:space="0" w:color="auto"/>
      </w:divBdr>
    </w:div>
    <w:div w:id="1102991788">
      <w:bodyDiv w:val="1"/>
      <w:marLeft w:val="0"/>
      <w:marRight w:val="0"/>
      <w:marTop w:val="0"/>
      <w:marBottom w:val="0"/>
      <w:divBdr>
        <w:top w:val="none" w:sz="0" w:space="0" w:color="auto"/>
        <w:left w:val="none" w:sz="0" w:space="0" w:color="auto"/>
        <w:bottom w:val="none" w:sz="0" w:space="0" w:color="auto"/>
        <w:right w:val="none" w:sz="0" w:space="0" w:color="auto"/>
      </w:divBdr>
    </w:div>
    <w:div w:id="1103303193">
      <w:bodyDiv w:val="1"/>
      <w:marLeft w:val="0"/>
      <w:marRight w:val="0"/>
      <w:marTop w:val="0"/>
      <w:marBottom w:val="0"/>
      <w:divBdr>
        <w:top w:val="none" w:sz="0" w:space="0" w:color="auto"/>
        <w:left w:val="none" w:sz="0" w:space="0" w:color="auto"/>
        <w:bottom w:val="none" w:sz="0" w:space="0" w:color="auto"/>
        <w:right w:val="none" w:sz="0" w:space="0" w:color="auto"/>
      </w:divBdr>
    </w:div>
    <w:div w:id="1103963561">
      <w:bodyDiv w:val="1"/>
      <w:marLeft w:val="0"/>
      <w:marRight w:val="0"/>
      <w:marTop w:val="0"/>
      <w:marBottom w:val="0"/>
      <w:divBdr>
        <w:top w:val="none" w:sz="0" w:space="0" w:color="auto"/>
        <w:left w:val="none" w:sz="0" w:space="0" w:color="auto"/>
        <w:bottom w:val="none" w:sz="0" w:space="0" w:color="auto"/>
        <w:right w:val="none" w:sz="0" w:space="0" w:color="auto"/>
      </w:divBdr>
    </w:div>
    <w:div w:id="1106270353">
      <w:bodyDiv w:val="1"/>
      <w:marLeft w:val="0"/>
      <w:marRight w:val="0"/>
      <w:marTop w:val="0"/>
      <w:marBottom w:val="0"/>
      <w:divBdr>
        <w:top w:val="none" w:sz="0" w:space="0" w:color="auto"/>
        <w:left w:val="none" w:sz="0" w:space="0" w:color="auto"/>
        <w:bottom w:val="none" w:sz="0" w:space="0" w:color="auto"/>
        <w:right w:val="none" w:sz="0" w:space="0" w:color="auto"/>
      </w:divBdr>
    </w:div>
    <w:div w:id="1106997917">
      <w:bodyDiv w:val="1"/>
      <w:marLeft w:val="0"/>
      <w:marRight w:val="0"/>
      <w:marTop w:val="0"/>
      <w:marBottom w:val="0"/>
      <w:divBdr>
        <w:top w:val="none" w:sz="0" w:space="0" w:color="auto"/>
        <w:left w:val="none" w:sz="0" w:space="0" w:color="auto"/>
        <w:bottom w:val="none" w:sz="0" w:space="0" w:color="auto"/>
        <w:right w:val="none" w:sz="0" w:space="0" w:color="auto"/>
      </w:divBdr>
    </w:div>
    <w:div w:id="1108160217">
      <w:bodyDiv w:val="1"/>
      <w:marLeft w:val="0"/>
      <w:marRight w:val="0"/>
      <w:marTop w:val="0"/>
      <w:marBottom w:val="0"/>
      <w:divBdr>
        <w:top w:val="none" w:sz="0" w:space="0" w:color="auto"/>
        <w:left w:val="none" w:sz="0" w:space="0" w:color="auto"/>
        <w:bottom w:val="none" w:sz="0" w:space="0" w:color="auto"/>
        <w:right w:val="none" w:sz="0" w:space="0" w:color="auto"/>
      </w:divBdr>
    </w:div>
    <w:div w:id="1111706962">
      <w:bodyDiv w:val="1"/>
      <w:marLeft w:val="0"/>
      <w:marRight w:val="0"/>
      <w:marTop w:val="0"/>
      <w:marBottom w:val="0"/>
      <w:divBdr>
        <w:top w:val="none" w:sz="0" w:space="0" w:color="auto"/>
        <w:left w:val="none" w:sz="0" w:space="0" w:color="auto"/>
        <w:bottom w:val="none" w:sz="0" w:space="0" w:color="auto"/>
        <w:right w:val="none" w:sz="0" w:space="0" w:color="auto"/>
      </w:divBdr>
    </w:div>
    <w:div w:id="1112362492">
      <w:bodyDiv w:val="1"/>
      <w:marLeft w:val="0"/>
      <w:marRight w:val="0"/>
      <w:marTop w:val="0"/>
      <w:marBottom w:val="0"/>
      <w:divBdr>
        <w:top w:val="none" w:sz="0" w:space="0" w:color="auto"/>
        <w:left w:val="none" w:sz="0" w:space="0" w:color="auto"/>
        <w:bottom w:val="none" w:sz="0" w:space="0" w:color="auto"/>
        <w:right w:val="none" w:sz="0" w:space="0" w:color="auto"/>
      </w:divBdr>
    </w:div>
    <w:div w:id="1115906871">
      <w:bodyDiv w:val="1"/>
      <w:marLeft w:val="0"/>
      <w:marRight w:val="0"/>
      <w:marTop w:val="0"/>
      <w:marBottom w:val="0"/>
      <w:divBdr>
        <w:top w:val="none" w:sz="0" w:space="0" w:color="auto"/>
        <w:left w:val="none" w:sz="0" w:space="0" w:color="auto"/>
        <w:bottom w:val="none" w:sz="0" w:space="0" w:color="auto"/>
        <w:right w:val="none" w:sz="0" w:space="0" w:color="auto"/>
      </w:divBdr>
    </w:div>
    <w:div w:id="1119760582">
      <w:bodyDiv w:val="1"/>
      <w:marLeft w:val="0"/>
      <w:marRight w:val="0"/>
      <w:marTop w:val="0"/>
      <w:marBottom w:val="0"/>
      <w:divBdr>
        <w:top w:val="none" w:sz="0" w:space="0" w:color="auto"/>
        <w:left w:val="none" w:sz="0" w:space="0" w:color="auto"/>
        <w:bottom w:val="none" w:sz="0" w:space="0" w:color="auto"/>
        <w:right w:val="none" w:sz="0" w:space="0" w:color="auto"/>
      </w:divBdr>
    </w:div>
    <w:div w:id="1120606717">
      <w:bodyDiv w:val="1"/>
      <w:marLeft w:val="0"/>
      <w:marRight w:val="0"/>
      <w:marTop w:val="0"/>
      <w:marBottom w:val="0"/>
      <w:divBdr>
        <w:top w:val="none" w:sz="0" w:space="0" w:color="auto"/>
        <w:left w:val="none" w:sz="0" w:space="0" w:color="auto"/>
        <w:bottom w:val="none" w:sz="0" w:space="0" w:color="auto"/>
        <w:right w:val="none" w:sz="0" w:space="0" w:color="auto"/>
      </w:divBdr>
    </w:div>
    <w:div w:id="1120683876">
      <w:bodyDiv w:val="1"/>
      <w:marLeft w:val="0"/>
      <w:marRight w:val="0"/>
      <w:marTop w:val="0"/>
      <w:marBottom w:val="0"/>
      <w:divBdr>
        <w:top w:val="none" w:sz="0" w:space="0" w:color="auto"/>
        <w:left w:val="none" w:sz="0" w:space="0" w:color="auto"/>
        <w:bottom w:val="none" w:sz="0" w:space="0" w:color="auto"/>
        <w:right w:val="none" w:sz="0" w:space="0" w:color="auto"/>
      </w:divBdr>
    </w:div>
    <w:div w:id="1121416076">
      <w:bodyDiv w:val="1"/>
      <w:marLeft w:val="0"/>
      <w:marRight w:val="0"/>
      <w:marTop w:val="0"/>
      <w:marBottom w:val="0"/>
      <w:divBdr>
        <w:top w:val="none" w:sz="0" w:space="0" w:color="auto"/>
        <w:left w:val="none" w:sz="0" w:space="0" w:color="auto"/>
        <w:bottom w:val="none" w:sz="0" w:space="0" w:color="auto"/>
        <w:right w:val="none" w:sz="0" w:space="0" w:color="auto"/>
      </w:divBdr>
    </w:div>
    <w:div w:id="1121533363">
      <w:bodyDiv w:val="1"/>
      <w:marLeft w:val="0"/>
      <w:marRight w:val="0"/>
      <w:marTop w:val="0"/>
      <w:marBottom w:val="0"/>
      <w:divBdr>
        <w:top w:val="none" w:sz="0" w:space="0" w:color="auto"/>
        <w:left w:val="none" w:sz="0" w:space="0" w:color="auto"/>
        <w:bottom w:val="none" w:sz="0" w:space="0" w:color="auto"/>
        <w:right w:val="none" w:sz="0" w:space="0" w:color="auto"/>
      </w:divBdr>
    </w:div>
    <w:div w:id="1124664137">
      <w:bodyDiv w:val="1"/>
      <w:marLeft w:val="0"/>
      <w:marRight w:val="0"/>
      <w:marTop w:val="0"/>
      <w:marBottom w:val="0"/>
      <w:divBdr>
        <w:top w:val="none" w:sz="0" w:space="0" w:color="auto"/>
        <w:left w:val="none" w:sz="0" w:space="0" w:color="auto"/>
        <w:bottom w:val="none" w:sz="0" w:space="0" w:color="auto"/>
        <w:right w:val="none" w:sz="0" w:space="0" w:color="auto"/>
      </w:divBdr>
    </w:div>
    <w:div w:id="1125587328">
      <w:bodyDiv w:val="1"/>
      <w:marLeft w:val="0"/>
      <w:marRight w:val="0"/>
      <w:marTop w:val="0"/>
      <w:marBottom w:val="0"/>
      <w:divBdr>
        <w:top w:val="none" w:sz="0" w:space="0" w:color="auto"/>
        <w:left w:val="none" w:sz="0" w:space="0" w:color="auto"/>
        <w:bottom w:val="none" w:sz="0" w:space="0" w:color="auto"/>
        <w:right w:val="none" w:sz="0" w:space="0" w:color="auto"/>
      </w:divBdr>
    </w:div>
    <w:div w:id="1125850294">
      <w:bodyDiv w:val="1"/>
      <w:marLeft w:val="0"/>
      <w:marRight w:val="0"/>
      <w:marTop w:val="0"/>
      <w:marBottom w:val="0"/>
      <w:divBdr>
        <w:top w:val="none" w:sz="0" w:space="0" w:color="auto"/>
        <w:left w:val="none" w:sz="0" w:space="0" w:color="auto"/>
        <w:bottom w:val="none" w:sz="0" w:space="0" w:color="auto"/>
        <w:right w:val="none" w:sz="0" w:space="0" w:color="auto"/>
      </w:divBdr>
    </w:div>
    <w:div w:id="1126697109">
      <w:bodyDiv w:val="1"/>
      <w:marLeft w:val="0"/>
      <w:marRight w:val="0"/>
      <w:marTop w:val="0"/>
      <w:marBottom w:val="0"/>
      <w:divBdr>
        <w:top w:val="none" w:sz="0" w:space="0" w:color="auto"/>
        <w:left w:val="none" w:sz="0" w:space="0" w:color="auto"/>
        <w:bottom w:val="none" w:sz="0" w:space="0" w:color="auto"/>
        <w:right w:val="none" w:sz="0" w:space="0" w:color="auto"/>
      </w:divBdr>
    </w:div>
    <w:div w:id="1127045659">
      <w:bodyDiv w:val="1"/>
      <w:marLeft w:val="0"/>
      <w:marRight w:val="0"/>
      <w:marTop w:val="0"/>
      <w:marBottom w:val="0"/>
      <w:divBdr>
        <w:top w:val="none" w:sz="0" w:space="0" w:color="auto"/>
        <w:left w:val="none" w:sz="0" w:space="0" w:color="auto"/>
        <w:bottom w:val="none" w:sz="0" w:space="0" w:color="auto"/>
        <w:right w:val="none" w:sz="0" w:space="0" w:color="auto"/>
      </w:divBdr>
    </w:div>
    <w:div w:id="1127091966">
      <w:bodyDiv w:val="1"/>
      <w:marLeft w:val="0"/>
      <w:marRight w:val="0"/>
      <w:marTop w:val="0"/>
      <w:marBottom w:val="0"/>
      <w:divBdr>
        <w:top w:val="none" w:sz="0" w:space="0" w:color="auto"/>
        <w:left w:val="none" w:sz="0" w:space="0" w:color="auto"/>
        <w:bottom w:val="none" w:sz="0" w:space="0" w:color="auto"/>
        <w:right w:val="none" w:sz="0" w:space="0" w:color="auto"/>
      </w:divBdr>
    </w:div>
    <w:div w:id="1127771081">
      <w:bodyDiv w:val="1"/>
      <w:marLeft w:val="0"/>
      <w:marRight w:val="0"/>
      <w:marTop w:val="0"/>
      <w:marBottom w:val="0"/>
      <w:divBdr>
        <w:top w:val="none" w:sz="0" w:space="0" w:color="auto"/>
        <w:left w:val="none" w:sz="0" w:space="0" w:color="auto"/>
        <w:bottom w:val="none" w:sz="0" w:space="0" w:color="auto"/>
        <w:right w:val="none" w:sz="0" w:space="0" w:color="auto"/>
      </w:divBdr>
    </w:div>
    <w:div w:id="1130174249">
      <w:bodyDiv w:val="1"/>
      <w:marLeft w:val="0"/>
      <w:marRight w:val="0"/>
      <w:marTop w:val="0"/>
      <w:marBottom w:val="0"/>
      <w:divBdr>
        <w:top w:val="none" w:sz="0" w:space="0" w:color="auto"/>
        <w:left w:val="none" w:sz="0" w:space="0" w:color="auto"/>
        <w:bottom w:val="none" w:sz="0" w:space="0" w:color="auto"/>
        <w:right w:val="none" w:sz="0" w:space="0" w:color="auto"/>
      </w:divBdr>
    </w:div>
    <w:div w:id="1130322765">
      <w:bodyDiv w:val="1"/>
      <w:marLeft w:val="0"/>
      <w:marRight w:val="0"/>
      <w:marTop w:val="0"/>
      <w:marBottom w:val="0"/>
      <w:divBdr>
        <w:top w:val="none" w:sz="0" w:space="0" w:color="auto"/>
        <w:left w:val="none" w:sz="0" w:space="0" w:color="auto"/>
        <w:bottom w:val="none" w:sz="0" w:space="0" w:color="auto"/>
        <w:right w:val="none" w:sz="0" w:space="0" w:color="auto"/>
      </w:divBdr>
    </w:div>
    <w:div w:id="1130561714">
      <w:bodyDiv w:val="1"/>
      <w:marLeft w:val="0"/>
      <w:marRight w:val="0"/>
      <w:marTop w:val="0"/>
      <w:marBottom w:val="0"/>
      <w:divBdr>
        <w:top w:val="none" w:sz="0" w:space="0" w:color="auto"/>
        <w:left w:val="none" w:sz="0" w:space="0" w:color="auto"/>
        <w:bottom w:val="none" w:sz="0" w:space="0" w:color="auto"/>
        <w:right w:val="none" w:sz="0" w:space="0" w:color="auto"/>
      </w:divBdr>
    </w:div>
    <w:div w:id="1132551659">
      <w:bodyDiv w:val="1"/>
      <w:marLeft w:val="0"/>
      <w:marRight w:val="0"/>
      <w:marTop w:val="0"/>
      <w:marBottom w:val="0"/>
      <w:divBdr>
        <w:top w:val="none" w:sz="0" w:space="0" w:color="auto"/>
        <w:left w:val="none" w:sz="0" w:space="0" w:color="auto"/>
        <w:bottom w:val="none" w:sz="0" w:space="0" w:color="auto"/>
        <w:right w:val="none" w:sz="0" w:space="0" w:color="auto"/>
      </w:divBdr>
    </w:div>
    <w:div w:id="1134254927">
      <w:bodyDiv w:val="1"/>
      <w:marLeft w:val="0"/>
      <w:marRight w:val="0"/>
      <w:marTop w:val="0"/>
      <w:marBottom w:val="0"/>
      <w:divBdr>
        <w:top w:val="none" w:sz="0" w:space="0" w:color="auto"/>
        <w:left w:val="none" w:sz="0" w:space="0" w:color="auto"/>
        <w:bottom w:val="none" w:sz="0" w:space="0" w:color="auto"/>
        <w:right w:val="none" w:sz="0" w:space="0" w:color="auto"/>
      </w:divBdr>
    </w:div>
    <w:div w:id="1135028784">
      <w:bodyDiv w:val="1"/>
      <w:marLeft w:val="0"/>
      <w:marRight w:val="0"/>
      <w:marTop w:val="0"/>
      <w:marBottom w:val="0"/>
      <w:divBdr>
        <w:top w:val="none" w:sz="0" w:space="0" w:color="auto"/>
        <w:left w:val="none" w:sz="0" w:space="0" w:color="auto"/>
        <w:bottom w:val="none" w:sz="0" w:space="0" w:color="auto"/>
        <w:right w:val="none" w:sz="0" w:space="0" w:color="auto"/>
      </w:divBdr>
    </w:div>
    <w:div w:id="1135173861">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139879">
      <w:bodyDiv w:val="1"/>
      <w:marLeft w:val="0"/>
      <w:marRight w:val="0"/>
      <w:marTop w:val="0"/>
      <w:marBottom w:val="0"/>
      <w:divBdr>
        <w:top w:val="none" w:sz="0" w:space="0" w:color="auto"/>
        <w:left w:val="none" w:sz="0" w:space="0" w:color="auto"/>
        <w:bottom w:val="none" w:sz="0" w:space="0" w:color="auto"/>
        <w:right w:val="none" w:sz="0" w:space="0" w:color="auto"/>
      </w:divBdr>
    </w:div>
    <w:div w:id="1138229609">
      <w:bodyDiv w:val="1"/>
      <w:marLeft w:val="0"/>
      <w:marRight w:val="0"/>
      <w:marTop w:val="0"/>
      <w:marBottom w:val="0"/>
      <w:divBdr>
        <w:top w:val="none" w:sz="0" w:space="0" w:color="auto"/>
        <w:left w:val="none" w:sz="0" w:space="0" w:color="auto"/>
        <w:bottom w:val="none" w:sz="0" w:space="0" w:color="auto"/>
        <w:right w:val="none" w:sz="0" w:space="0" w:color="auto"/>
      </w:divBdr>
    </w:div>
    <w:div w:id="1138229945">
      <w:bodyDiv w:val="1"/>
      <w:marLeft w:val="0"/>
      <w:marRight w:val="0"/>
      <w:marTop w:val="0"/>
      <w:marBottom w:val="0"/>
      <w:divBdr>
        <w:top w:val="none" w:sz="0" w:space="0" w:color="auto"/>
        <w:left w:val="none" w:sz="0" w:space="0" w:color="auto"/>
        <w:bottom w:val="none" w:sz="0" w:space="0" w:color="auto"/>
        <w:right w:val="none" w:sz="0" w:space="0" w:color="auto"/>
      </w:divBdr>
    </w:div>
    <w:div w:id="1138957847">
      <w:bodyDiv w:val="1"/>
      <w:marLeft w:val="0"/>
      <w:marRight w:val="0"/>
      <w:marTop w:val="0"/>
      <w:marBottom w:val="0"/>
      <w:divBdr>
        <w:top w:val="none" w:sz="0" w:space="0" w:color="auto"/>
        <w:left w:val="none" w:sz="0" w:space="0" w:color="auto"/>
        <w:bottom w:val="none" w:sz="0" w:space="0" w:color="auto"/>
        <w:right w:val="none" w:sz="0" w:space="0" w:color="auto"/>
      </w:divBdr>
    </w:div>
    <w:div w:id="1139692924">
      <w:bodyDiv w:val="1"/>
      <w:marLeft w:val="0"/>
      <w:marRight w:val="0"/>
      <w:marTop w:val="0"/>
      <w:marBottom w:val="0"/>
      <w:divBdr>
        <w:top w:val="none" w:sz="0" w:space="0" w:color="auto"/>
        <w:left w:val="none" w:sz="0" w:space="0" w:color="auto"/>
        <w:bottom w:val="none" w:sz="0" w:space="0" w:color="auto"/>
        <w:right w:val="none" w:sz="0" w:space="0" w:color="auto"/>
      </w:divBdr>
    </w:div>
    <w:div w:id="1140197456">
      <w:bodyDiv w:val="1"/>
      <w:marLeft w:val="0"/>
      <w:marRight w:val="0"/>
      <w:marTop w:val="0"/>
      <w:marBottom w:val="0"/>
      <w:divBdr>
        <w:top w:val="none" w:sz="0" w:space="0" w:color="auto"/>
        <w:left w:val="none" w:sz="0" w:space="0" w:color="auto"/>
        <w:bottom w:val="none" w:sz="0" w:space="0" w:color="auto"/>
        <w:right w:val="none" w:sz="0" w:space="0" w:color="auto"/>
      </w:divBdr>
    </w:div>
    <w:div w:id="1142163137">
      <w:bodyDiv w:val="1"/>
      <w:marLeft w:val="0"/>
      <w:marRight w:val="0"/>
      <w:marTop w:val="0"/>
      <w:marBottom w:val="0"/>
      <w:divBdr>
        <w:top w:val="none" w:sz="0" w:space="0" w:color="auto"/>
        <w:left w:val="none" w:sz="0" w:space="0" w:color="auto"/>
        <w:bottom w:val="none" w:sz="0" w:space="0" w:color="auto"/>
        <w:right w:val="none" w:sz="0" w:space="0" w:color="auto"/>
      </w:divBdr>
    </w:div>
    <w:div w:id="1142581785">
      <w:bodyDiv w:val="1"/>
      <w:marLeft w:val="0"/>
      <w:marRight w:val="0"/>
      <w:marTop w:val="0"/>
      <w:marBottom w:val="0"/>
      <w:divBdr>
        <w:top w:val="none" w:sz="0" w:space="0" w:color="auto"/>
        <w:left w:val="none" w:sz="0" w:space="0" w:color="auto"/>
        <w:bottom w:val="none" w:sz="0" w:space="0" w:color="auto"/>
        <w:right w:val="none" w:sz="0" w:space="0" w:color="auto"/>
      </w:divBdr>
    </w:div>
    <w:div w:id="1142847129">
      <w:bodyDiv w:val="1"/>
      <w:marLeft w:val="0"/>
      <w:marRight w:val="0"/>
      <w:marTop w:val="0"/>
      <w:marBottom w:val="0"/>
      <w:divBdr>
        <w:top w:val="none" w:sz="0" w:space="0" w:color="auto"/>
        <w:left w:val="none" w:sz="0" w:space="0" w:color="auto"/>
        <w:bottom w:val="none" w:sz="0" w:space="0" w:color="auto"/>
        <w:right w:val="none" w:sz="0" w:space="0" w:color="auto"/>
      </w:divBdr>
    </w:div>
    <w:div w:id="1144390748">
      <w:bodyDiv w:val="1"/>
      <w:marLeft w:val="0"/>
      <w:marRight w:val="0"/>
      <w:marTop w:val="0"/>
      <w:marBottom w:val="0"/>
      <w:divBdr>
        <w:top w:val="none" w:sz="0" w:space="0" w:color="auto"/>
        <w:left w:val="none" w:sz="0" w:space="0" w:color="auto"/>
        <w:bottom w:val="none" w:sz="0" w:space="0" w:color="auto"/>
        <w:right w:val="none" w:sz="0" w:space="0" w:color="auto"/>
      </w:divBdr>
    </w:div>
    <w:div w:id="1145274141">
      <w:bodyDiv w:val="1"/>
      <w:marLeft w:val="0"/>
      <w:marRight w:val="0"/>
      <w:marTop w:val="0"/>
      <w:marBottom w:val="0"/>
      <w:divBdr>
        <w:top w:val="none" w:sz="0" w:space="0" w:color="auto"/>
        <w:left w:val="none" w:sz="0" w:space="0" w:color="auto"/>
        <w:bottom w:val="none" w:sz="0" w:space="0" w:color="auto"/>
        <w:right w:val="none" w:sz="0" w:space="0" w:color="auto"/>
      </w:divBdr>
    </w:div>
    <w:div w:id="1146317947">
      <w:bodyDiv w:val="1"/>
      <w:marLeft w:val="0"/>
      <w:marRight w:val="0"/>
      <w:marTop w:val="0"/>
      <w:marBottom w:val="0"/>
      <w:divBdr>
        <w:top w:val="none" w:sz="0" w:space="0" w:color="auto"/>
        <w:left w:val="none" w:sz="0" w:space="0" w:color="auto"/>
        <w:bottom w:val="none" w:sz="0" w:space="0" w:color="auto"/>
        <w:right w:val="none" w:sz="0" w:space="0" w:color="auto"/>
      </w:divBdr>
    </w:div>
    <w:div w:id="1147167028">
      <w:bodyDiv w:val="1"/>
      <w:marLeft w:val="0"/>
      <w:marRight w:val="0"/>
      <w:marTop w:val="0"/>
      <w:marBottom w:val="0"/>
      <w:divBdr>
        <w:top w:val="none" w:sz="0" w:space="0" w:color="auto"/>
        <w:left w:val="none" w:sz="0" w:space="0" w:color="auto"/>
        <w:bottom w:val="none" w:sz="0" w:space="0" w:color="auto"/>
        <w:right w:val="none" w:sz="0" w:space="0" w:color="auto"/>
      </w:divBdr>
    </w:div>
    <w:div w:id="1147892884">
      <w:bodyDiv w:val="1"/>
      <w:marLeft w:val="0"/>
      <w:marRight w:val="0"/>
      <w:marTop w:val="0"/>
      <w:marBottom w:val="0"/>
      <w:divBdr>
        <w:top w:val="none" w:sz="0" w:space="0" w:color="auto"/>
        <w:left w:val="none" w:sz="0" w:space="0" w:color="auto"/>
        <w:bottom w:val="none" w:sz="0" w:space="0" w:color="auto"/>
        <w:right w:val="none" w:sz="0" w:space="0" w:color="auto"/>
      </w:divBdr>
    </w:div>
    <w:div w:id="1149516819">
      <w:bodyDiv w:val="1"/>
      <w:marLeft w:val="0"/>
      <w:marRight w:val="0"/>
      <w:marTop w:val="0"/>
      <w:marBottom w:val="0"/>
      <w:divBdr>
        <w:top w:val="none" w:sz="0" w:space="0" w:color="auto"/>
        <w:left w:val="none" w:sz="0" w:space="0" w:color="auto"/>
        <w:bottom w:val="none" w:sz="0" w:space="0" w:color="auto"/>
        <w:right w:val="none" w:sz="0" w:space="0" w:color="auto"/>
      </w:divBdr>
    </w:div>
    <w:div w:id="1153789997">
      <w:bodyDiv w:val="1"/>
      <w:marLeft w:val="0"/>
      <w:marRight w:val="0"/>
      <w:marTop w:val="0"/>
      <w:marBottom w:val="0"/>
      <w:divBdr>
        <w:top w:val="none" w:sz="0" w:space="0" w:color="auto"/>
        <w:left w:val="none" w:sz="0" w:space="0" w:color="auto"/>
        <w:bottom w:val="none" w:sz="0" w:space="0" w:color="auto"/>
        <w:right w:val="none" w:sz="0" w:space="0" w:color="auto"/>
      </w:divBdr>
    </w:div>
    <w:div w:id="1154486561">
      <w:bodyDiv w:val="1"/>
      <w:marLeft w:val="0"/>
      <w:marRight w:val="0"/>
      <w:marTop w:val="0"/>
      <w:marBottom w:val="0"/>
      <w:divBdr>
        <w:top w:val="none" w:sz="0" w:space="0" w:color="auto"/>
        <w:left w:val="none" w:sz="0" w:space="0" w:color="auto"/>
        <w:bottom w:val="none" w:sz="0" w:space="0" w:color="auto"/>
        <w:right w:val="none" w:sz="0" w:space="0" w:color="auto"/>
      </w:divBdr>
    </w:div>
    <w:div w:id="1154638832">
      <w:bodyDiv w:val="1"/>
      <w:marLeft w:val="0"/>
      <w:marRight w:val="0"/>
      <w:marTop w:val="0"/>
      <w:marBottom w:val="0"/>
      <w:divBdr>
        <w:top w:val="none" w:sz="0" w:space="0" w:color="auto"/>
        <w:left w:val="none" w:sz="0" w:space="0" w:color="auto"/>
        <w:bottom w:val="none" w:sz="0" w:space="0" w:color="auto"/>
        <w:right w:val="none" w:sz="0" w:space="0" w:color="auto"/>
      </w:divBdr>
    </w:div>
    <w:div w:id="1154761239">
      <w:bodyDiv w:val="1"/>
      <w:marLeft w:val="0"/>
      <w:marRight w:val="0"/>
      <w:marTop w:val="0"/>
      <w:marBottom w:val="0"/>
      <w:divBdr>
        <w:top w:val="none" w:sz="0" w:space="0" w:color="auto"/>
        <w:left w:val="none" w:sz="0" w:space="0" w:color="auto"/>
        <w:bottom w:val="none" w:sz="0" w:space="0" w:color="auto"/>
        <w:right w:val="none" w:sz="0" w:space="0" w:color="auto"/>
      </w:divBdr>
    </w:div>
    <w:div w:id="1156458538">
      <w:bodyDiv w:val="1"/>
      <w:marLeft w:val="0"/>
      <w:marRight w:val="0"/>
      <w:marTop w:val="0"/>
      <w:marBottom w:val="0"/>
      <w:divBdr>
        <w:top w:val="none" w:sz="0" w:space="0" w:color="auto"/>
        <w:left w:val="none" w:sz="0" w:space="0" w:color="auto"/>
        <w:bottom w:val="none" w:sz="0" w:space="0" w:color="auto"/>
        <w:right w:val="none" w:sz="0" w:space="0" w:color="auto"/>
      </w:divBdr>
    </w:div>
    <w:div w:id="1157958891">
      <w:bodyDiv w:val="1"/>
      <w:marLeft w:val="0"/>
      <w:marRight w:val="0"/>
      <w:marTop w:val="0"/>
      <w:marBottom w:val="0"/>
      <w:divBdr>
        <w:top w:val="none" w:sz="0" w:space="0" w:color="auto"/>
        <w:left w:val="none" w:sz="0" w:space="0" w:color="auto"/>
        <w:bottom w:val="none" w:sz="0" w:space="0" w:color="auto"/>
        <w:right w:val="none" w:sz="0" w:space="0" w:color="auto"/>
      </w:divBdr>
    </w:div>
    <w:div w:id="1159346503">
      <w:bodyDiv w:val="1"/>
      <w:marLeft w:val="0"/>
      <w:marRight w:val="0"/>
      <w:marTop w:val="0"/>
      <w:marBottom w:val="0"/>
      <w:divBdr>
        <w:top w:val="none" w:sz="0" w:space="0" w:color="auto"/>
        <w:left w:val="none" w:sz="0" w:space="0" w:color="auto"/>
        <w:bottom w:val="none" w:sz="0" w:space="0" w:color="auto"/>
        <w:right w:val="none" w:sz="0" w:space="0" w:color="auto"/>
      </w:divBdr>
    </w:div>
    <w:div w:id="1160266356">
      <w:bodyDiv w:val="1"/>
      <w:marLeft w:val="0"/>
      <w:marRight w:val="0"/>
      <w:marTop w:val="0"/>
      <w:marBottom w:val="0"/>
      <w:divBdr>
        <w:top w:val="none" w:sz="0" w:space="0" w:color="auto"/>
        <w:left w:val="none" w:sz="0" w:space="0" w:color="auto"/>
        <w:bottom w:val="none" w:sz="0" w:space="0" w:color="auto"/>
        <w:right w:val="none" w:sz="0" w:space="0" w:color="auto"/>
      </w:divBdr>
    </w:div>
    <w:div w:id="1160657381">
      <w:bodyDiv w:val="1"/>
      <w:marLeft w:val="0"/>
      <w:marRight w:val="0"/>
      <w:marTop w:val="0"/>
      <w:marBottom w:val="0"/>
      <w:divBdr>
        <w:top w:val="none" w:sz="0" w:space="0" w:color="auto"/>
        <w:left w:val="none" w:sz="0" w:space="0" w:color="auto"/>
        <w:bottom w:val="none" w:sz="0" w:space="0" w:color="auto"/>
        <w:right w:val="none" w:sz="0" w:space="0" w:color="auto"/>
      </w:divBdr>
    </w:div>
    <w:div w:id="1161896965">
      <w:bodyDiv w:val="1"/>
      <w:marLeft w:val="0"/>
      <w:marRight w:val="0"/>
      <w:marTop w:val="0"/>
      <w:marBottom w:val="0"/>
      <w:divBdr>
        <w:top w:val="none" w:sz="0" w:space="0" w:color="auto"/>
        <w:left w:val="none" w:sz="0" w:space="0" w:color="auto"/>
        <w:bottom w:val="none" w:sz="0" w:space="0" w:color="auto"/>
        <w:right w:val="none" w:sz="0" w:space="0" w:color="auto"/>
      </w:divBdr>
    </w:div>
    <w:div w:id="1162701094">
      <w:bodyDiv w:val="1"/>
      <w:marLeft w:val="0"/>
      <w:marRight w:val="0"/>
      <w:marTop w:val="0"/>
      <w:marBottom w:val="0"/>
      <w:divBdr>
        <w:top w:val="none" w:sz="0" w:space="0" w:color="auto"/>
        <w:left w:val="none" w:sz="0" w:space="0" w:color="auto"/>
        <w:bottom w:val="none" w:sz="0" w:space="0" w:color="auto"/>
        <w:right w:val="none" w:sz="0" w:space="0" w:color="auto"/>
      </w:divBdr>
    </w:div>
    <w:div w:id="1162769947">
      <w:bodyDiv w:val="1"/>
      <w:marLeft w:val="0"/>
      <w:marRight w:val="0"/>
      <w:marTop w:val="0"/>
      <w:marBottom w:val="0"/>
      <w:divBdr>
        <w:top w:val="none" w:sz="0" w:space="0" w:color="auto"/>
        <w:left w:val="none" w:sz="0" w:space="0" w:color="auto"/>
        <w:bottom w:val="none" w:sz="0" w:space="0" w:color="auto"/>
        <w:right w:val="none" w:sz="0" w:space="0" w:color="auto"/>
      </w:divBdr>
    </w:div>
    <w:div w:id="1165627518">
      <w:bodyDiv w:val="1"/>
      <w:marLeft w:val="0"/>
      <w:marRight w:val="0"/>
      <w:marTop w:val="0"/>
      <w:marBottom w:val="0"/>
      <w:divBdr>
        <w:top w:val="none" w:sz="0" w:space="0" w:color="auto"/>
        <w:left w:val="none" w:sz="0" w:space="0" w:color="auto"/>
        <w:bottom w:val="none" w:sz="0" w:space="0" w:color="auto"/>
        <w:right w:val="none" w:sz="0" w:space="0" w:color="auto"/>
      </w:divBdr>
    </w:div>
    <w:div w:id="1166165443">
      <w:bodyDiv w:val="1"/>
      <w:marLeft w:val="0"/>
      <w:marRight w:val="0"/>
      <w:marTop w:val="0"/>
      <w:marBottom w:val="0"/>
      <w:divBdr>
        <w:top w:val="none" w:sz="0" w:space="0" w:color="auto"/>
        <w:left w:val="none" w:sz="0" w:space="0" w:color="auto"/>
        <w:bottom w:val="none" w:sz="0" w:space="0" w:color="auto"/>
        <w:right w:val="none" w:sz="0" w:space="0" w:color="auto"/>
      </w:divBdr>
    </w:div>
    <w:div w:id="1166245490">
      <w:bodyDiv w:val="1"/>
      <w:marLeft w:val="0"/>
      <w:marRight w:val="0"/>
      <w:marTop w:val="0"/>
      <w:marBottom w:val="0"/>
      <w:divBdr>
        <w:top w:val="none" w:sz="0" w:space="0" w:color="auto"/>
        <w:left w:val="none" w:sz="0" w:space="0" w:color="auto"/>
        <w:bottom w:val="none" w:sz="0" w:space="0" w:color="auto"/>
        <w:right w:val="none" w:sz="0" w:space="0" w:color="auto"/>
      </w:divBdr>
    </w:div>
    <w:div w:id="1168713233">
      <w:bodyDiv w:val="1"/>
      <w:marLeft w:val="0"/>
      <w:marRight w:val="0"/>
      <w:marTop w:val="0"/>
      <w:marBottom w:val="0"/>
      <w:divBdr>
        <w:top w:val="none" w:sz="0" w:space="0" w:color="auto"/>
        <w:left w:val="none" w:sz="0" w:space="0" w:color="auto"/>
        <w:bottom w:val="none" w:sz="0" w:space="0" w:color="auto"/>
        <w:right w:val="none" w:sz="0" w:space="0" w:color="auto"/>
      </w:divBdr>
    </w:div>
    <w:div w:id="1170565906">
      <w:bodyDiv w:val="1"/>
      <w:marLeft w:val="0"/>
      <w:marRight w:val="0"/>
      <w:marTop w:val="0"/>
      <w:marBottom w:val="0"/>
      <w:divBdr>
        <w:top w:val="none" w:sz="0" w:space="0" w:color="auto"/>
        <w:left w:val="none" w:sz="0" w:space="0" w:color="auto"/>
        <w:bottom w:val="none" w:sz="0" w:space="0" w:color="auto"/>
        <w:right w:val="none" w:sz="0" w:space="0" w:color="auto"/>
      </w:divBdr>
    </w:div>
    <w:div w:id="1171261515">
      <w:bodyDiv w:val="1"/>
      <w:marLeft w:val="0"/>
      <w:marRight w:val="0"/>
      <w:marTop w:val="0"/>
      <w:marBottom w:val="0"/>
      <w:divBdr>
        <w:top w:val="none" w:sz="0" w:space="0" w:color="auto"/>
        <w:left w:val="none" w:sz="0" w:space="0" w:color="auto"/>
        <w:bottom w:val="none" w:sz="0" w:space="0" w:color="auto"/>
        <w:right w:val="none" w:sz="0" w:space="0" w:color="auto"/>
      </w:divBdr>
    </w:div>
    <w:div w:id="1172455378">
      <w:bodyDiv w:val="1"/>
      <w:marLeft w:val="0"/>
      <w:marRight w:val="0"/>
      <w:marTop w:val="0"/>
      <w:marBottom w:val="0"/>
      <w:divBdr>
        <w:top w:val="none" w:sz="0" w:space="0" w:color="auto"/>
        <w:left w:val="none" w:sz="0" w:space="0" w:color="auto"/>
        <w:bottom w:val="none" w:sz="0" w:space="0" w:color="auto"/>
        <w:right w:val="none" w:sz="0" w:space="0" w:color="auto"/>
      </w:divBdr>
    </w:div>
    <w:div w:id="1174153142">
      <w:bodyDiv w:val="1"/>
      <w:marLeft w:val="0"/>
      <w:marRight w:val="0"/>
      <w:marTop w:val="0"/>
      <w:marBottom w:val="0"/>
      <w:divBdr>
        <w:top w:val="none" w:sz="0" w:space="0" w:color="auto"/>
        <w:left w:val="none" w:sz="0" w:space="0" w:color="auto"/>
        <w:bottom w:val="none" w:sz="0" w:space="0" w:color="auto"/>
        <w:right w:val="none" w:sz="0" w:space="0" w:color="auto"/>
      </w:divBdr>
    </w:div>
    <w:div w:id="1175001080">
      <w:bodyDiv w:val="1"/>
      <w:marLeft w:val="0"/>
      <w:marRight w:val="0"/>
      <w:marTop w:val="0"/>
      <w:marBottom w:val="0"/>
      <w:divBdr>
        <w:top w:val="none" w:sz="0" w:space="0" w:color="auto"/>
        <w:left w:val="none" w:sz="0" w:space="0" w:color="auto"/>
        <w:bottom w:val="none" w:sz="0" w:space="0" w:color="auto"/>
        <w:right w:val="none" w:sz="0" w:space="0" w:color="auto"/>
      </w:divBdr>
    </w:div>
    <w:div w:id="1175614542">
      <w:bodyDiv w:val="1"/>
      <w:marLeft w:val="0"/>
      <w:marRight w:val="0"/>
      <w:marTop w:val="0"/>
      <w:marBottom w:val="0"/>
      <w:divBdr>
        <w:top w:val="none" w:sz="0" w:space="0" w:color="auto"/>
        <w:left w:val="none" w:sz="0" w:space="0" w:color="auto"/>
        <w:bottom w:val="none" w:sz="0" w:space="0" w:color="auto"/>
        <w:right w:val="none" w:sz="0" w:space="0" w:color="auto"/>
      </w:divBdr>
    </w:div>
    <w:div w:id="1176967594">
      <w:bodyDiv w:val="1"/>
      <w:marLeft w:val="0"/>
      <w:marRight w:val="0"/>
      <w:marTop w:val="0"/>
      <w:marBottom w:val="0"/>
      <w:divBdr>
        <w:top w:val="none" w:sz="0" w:space="0" w:color="auto"/>
        <w:left w:val="none" w:sz="0" w:space="0" w:color="auto"/>
        <w:bottom w:val="none" w:sz="0" w:space="0" w:color="auto"/>
        <w:right w:val="none" w:sz="0" w:space="0" w:color="auto"/>
      </w:divBdr>
    </w:div>
    <w:div w:id="1178737682">
      <w:bodyDiv w:val="1"/>
      <w:marLeft w:val="0"/>
      <w:marRight w:val="0"/>
      <w:marTop w:val="0"/>
      <w:marBottom w:val="0"/>
      <w:divBdr>
        <w:top w:val="none" w:sz="0" w:space="0" w:color="auto"/>
        <w:left w:val="none" w:sz="0" w:space="0" w:color="auto"/>
        <w:bottom w:val="none" w:sz="0" w:space="0" w:color="auto"/>
        <w:right w:val="none" w:sz="0" w:space="0" w:color="auto"/>
      </w:divBdr>
    </w:div>
    <w:div w:id="1179345528">
      <w:bodyDiv w:val="1"/>
      <w:marLeft w:val="0"/>
      <w:marRight w:val="0"/>
      <w:marTop w:val="0"/>
      <w:marBottom w:val="0"/>
      <w:divBdr>
        <w:top w:val="none" w:sz="0" w:space="0" w:color="auto"/>
        <w:left w:val="none" w:sz="0" w:space="0" w:color="auto"/>
        <w:bottom w:val="none" w:sz="0" w:space="0" w:color="auto"/>
        <w:right w:val="none" w:sz="0" w:space="0" w:color="auto"/>
      </w:divBdr>
    </w:div>
    <w:div w:id="1179655427">
      <w:bodyDiv w:val="1"/>
      <w:marLeft w:val="0"/>
      <w:marRight w:val="0"/>
      <w:marTop w:val="0"/>
      <w:marBottom w:val="0"/>
      <w:divBdr>
        <w:top w:val="none" w:sz="0" w:space="0" w:color="auto"/>
        <w:left w:val="none" w:sz="0" w:space="0" w:color="auto"/>
        <w:bottom w:val="none" w:sz="0" w:space="0" w:color="auto"/>
        <w:right w:val="none" w:sz="0" w:space="0" w:color="auto"/>
      </w:divBdr>
    </w:div>
    <w:div w:id="1180121022">
      <w:bodyDiv w:val="1"/>
      <w:marLeft w:val="0"/>
      <w:marRight w:val="0"/>
      <w:marTop w:val="0"/>
      <w:marBottom w:val="0"/>
      <w:divBdr>
        <w:top w:val="none" w:sz="0" w:space="0" w:color="auto"/>
        <w:left w:val="none" w:sz="0" w:space="0" w:color="auto"/>
        <w:bottom w:val="none" w:sz="0" w:space="0" w:color="auto"/>
        <w:right w:val="none" w:sz="0" w:space="0" w:color="auto"/>
      </w:divBdr>
    </w:div>
    <w:div w:id="1180238854">
      <w:bodyDiv w:val="1"/>
      <w:marLeft w:val="0"/>
      <w:marRight w:val="0"/>
      <w:marTop w:val="0"/>
      <w:marBottom w:val="0"/>
      <w:divBdr>
        <w:top w:val="none" w:sz="0" w:space="0" w:color="auto"/>
        <w:left w:val="none" w:sz="0" w:space="0" w:color="auto"/>
        <w:bottom w:val="none" w:sz="0" w:space="0" w:color="auto"/>
        <w:right w:val="none" w:sz="0" w:space="0" w:color="auto"/>
      </w:divBdr>
    </w:div>
    <w:div w:id="1181555099">
      <w:bodyDiv w:val="1"/>
      <w:marLeft w:val="0"/>
      <w:marRight w:val="0"/>
      <w:marTop w:val="0"/>
      <w:marBottom w:val="0"/>
      <w:divBdr>
        <w:top w:val="none" w:sz="0" w:space="0" w:color="auto"/>
        <w:left w:val="none" w:sz="0" w:space="0" w:color="auto"/>
        <w:bottom w:val="none" w:sz="0" w:space="0" w:color="auto"/>
        <w:right w:val="none" w:sz="0" w:space="0" w:color="auto"/>
      </w:divBdr>
    </w:div>
    <w:div w:id="1184171015">
      <w:bodyDiv w:val="1"/>
      <w:marLeft w:val="0"/>
      <w:marRight w:val="0"/>
      <w:marTop w:val="0"/>
      <w:marBottom w:val="0"/>
      <w:divBdr>
        <w:top w:val="none" w:sz="0" w:space="0" w:color="auto"/>
        <w:left w:val="none" w:sz="0" w:space="0" w:color="auto"/>
        <w:bottom w:val="none" w:sz="0" w:space="0" w:color="auto"/>
        <w:right w:val="none" w:sz="0" w:space="0" w:color="auto"/>
      </w:divBdr>
    </w:div>
    <w:div w:id="1190996601">
      <w:bodyDiv w:val="1"/>
      <w:marLeft w:val="0"/>
      <w:marRight w:val="0"/>
      <w:marTop w:val="0"/>
      <w:marBottom w:val="0"/>
      <w:divBdr>
        <w:top w:val="none" w:sz="0" w:space="0" w:color="auto"/>
        <w:left w:val="none" w:sz="0" w:space="0" w:color="auto"/>
        <w:bottom w:val="none" w:sz="0" w:space="0" w:color="auto"/>
        <w:right w:val="none" w:sz="0" w:space="0" w:color="auto"/>
      </w:divBdr>
    </w:div>
    <w:div w:id="1192961454">
      <w:bodyDiv w:val="1"/>
      <w:marLeft w:val="0"/>
      <w:marRight w:val="0"/>
      <w:marTop w:val="0"/>
      <w:marBottom w:val="0"/>
      <w:divBdr>
        <w:top w:val="none" w:sz="0" w:space="0" w:color="auto"/>
        <w:left w:val="none" w:sz="0" w:space="0" w:color="auto"/>
        <w:bottom w:val="none" w:sz="0" w:space="0" w:color="auto"/>
        <w:right w:val="none" w:sz="0" w:space="0" w:color="auto"/>
      </w:divBdr>
    </w:div>
    <w:div w:id="1194658661">
      <w:bodyDiv w:val="1"/>
      <w:marLeft w:val="0"/>
      <w:marRight w:val="0"/>
      <w:marTop w:val="0"/>
      <w:marBottom w:val="0"/>
      <w:divBdr>
        <w:top w:val="none" w:sz="0" w:space="0" w:color="auto"/>
        <w:left w:val="none" w:sz="0" w:space="0" w:color="auto"/>
        <w:bottom w:val="none" w:sz="0" w:space="0" w:color="auto"/>
        <w:right w:val="none" w:sz="0" w:space="0" w:color="auto"/>
      </w:divBdr>
    </w:div>
    <w:div w:id="1195339048">
      <w:bodyDiv w:val="1"/>
      <w:marLeft w:val="0"/>
      <w:marRight w:val="0"/>
      <w:marTop w:val="0"/>
      <w:marBottom w:val="0"/>
      <w:divBdr>
        <w:top w:val="none" w:sz="0" w:space="0" w:color="auto"/>
        <w:left w:val="none" w:sz="0" w:space="0" w:color="auto"/>
        <w:bottom w:val="none" w:sz="0" w:space="0" w:color="auto"/>
        <w:right w:val="none" w:sz="0" w:space="0" w:color="auto"/>
      </w:divBdr>
    </w:div>
    <w:div w:id="1195727513">
      <w:bodyDiv w:val="1"/>
      <w:marLeft w:val="0"/>
      <w:marRight w:val="0"/>
      <w:marTop w:val="0"/>
      <w:marBottom w:val="0"/>
      <w:divBdr>
        <w:top w:val="none" w:sz="0" w:space="0" w:color="auto"/>
        <w:left w:val="none" w:sz="0" w:space="0" w:color="auto"/>
        <w:bottom w:val="none" w:sz="0" w:space="0" w:color="auto"/>
        <w:right w:val="none" w:sz="0" w:space="0" w:color="auto"/>
      </w:divBdr>
    </w:div>
    <w:div w:id="1198200513">
      <w:bodyDiv w:val="1"/>
      <w:marLeft w:val="0"/>
      <w:marRight w:val="0"/>
      <w:marTop w:val="0"/>
      <w:marBottom w:val="0"/>
      <w:divBdr>
        <w:top w:val="none" w:sz="0" w:space="0" w:color="auto"/>
        <w:left w:val="none" w:sz="0" w:space="0" w:color="auto"/>
        <w:bottom w:val="none" w:sz="0" w:space="0" w:color="auto"/>
        <w:right w:val="none" w:sz="0" w:space="0" w:color="auto"/>
      </w:divBdr>
    </w:div>
    <w:div w:id="1199274349">
      <w:bodyDiv w:val="1"/>
      <w:marLeft w:val="0"/>
      <w:marRight w:val="0"/>
      <w:marTop w:val="0"/>
      <w:marBottom w:val="0"/>
      <w:divBdr>
        <w:top w:val="none" w:sz="0" w:space="0" w:color="auto"/>
        <w:left w:val="none" w:sz="0" w:space="0" w:color="auto"/>
        <w:bottom w:val="none" w:sz="0" w:space="0" w:color="auto"/>
        <w:right w:val="none" w:sz="0" w:space="0" w:color="auto"/>
      </w:divBdr>
    </w:div>
    <w:div w:id="1200899528">
      <w:bodyDiv w:val="1"/>
      <w:marLeft w:val="0"/>
      <w:marRight w:val="0"/>
      <w:marTop w:val="0"/>
      <w:marBottom w:val="0"/>
      <w:divBdr>
        <w:top w:val="none" w:sz="0" w:space="0" w:color="auto"/>
        <w:left w:val="none" w:sz="0" w:space="0" w:color="auto"/>
        <w:bottom w:val="none" w:sz="0" w:space="0" w:color="auto"/>
        <w:right w:val="none" w:sz="0" w:space="0" w:color="auto"/>
      </w:divBdr>
    </w:div>
    <w:div w:id="1201547741">
      <w:bodyDiv w:val="1"/>
      <w:marLeft w:val="0"/>
      <w:marRight w:val="0"/>
      <w:marTop w:val="0"/>
      <w:marBottom w:val="0"/>
      <w:divBdr>
        <w:top w:val="none" w:sz="0" w:space="0" w:color="auto"/>
        <w:left w:val="none" w:sz="0" w:space="0" w:color="auto"/>
        <w:bottom w:val="none" w:sz="0" w:space="0" w:color="auto"/>
        <w:right w:val="none" w:sz="0" w:space="0" w:color="auto"/>
      </w:divBdr>
    </w:div>
    <w:div w:id="1202128993">
      <w:bodyDiv w:val="1"/>
      <w:marLeft w:val="0"/>
      <w:marRight w:val="0"/>
      <w:marTop w:val="0"/>
      <w:marBottom w:val="0"/>
      <w:divBdr>
        <w:top w:val="none" w:sz="0" w:space="0" w:color="auto"/>
        <w:left w:val="none" w:sz="0" w:space="0" w:color="auto"/>
        <w:bottom w:val="none" w:sz="0" w:space="0" w:color="auto"/>
        <w:right w:val="none" w:sz="0" w:space="0" w:color="auto"/>
      </w:divBdr>
    </w:div>
    <w:div w:id="1202210582">
      <w:bodyDiv w:val="1"/>
      <w:marLeft w:val="0"/>
      <w:marRight w:val="0"/>
      <w:marTop w:val="0"/>
      <w:marBottom w:val="0"/>
      <w:divBdr>
        <w:top w:val="none" w:sz="0" w:space="0" w:color="auto"/>
        <w:left w:val="none" w:sz="0" w:space="0" w:color="auto"/>
        <w:bottom w:val="none" w:sz="0" w:space="0" w:color="auto"/>
        <w:right w:val="none" w:sz="0" w:space="0" w:color="auto"/>
      </w:divBdr>
    </w:div>
    <w:div w:id="1204101187">
      <w:bodyDiv w:val="1"/>
      <w:marLeft w:val="0"/>
      <w:marRight w:val="0"/>
      <w:marTop w:val="0"/>
      <w:marBottom w:val="0"/>
      <w:divBdr>
        <w:top w:val="none" w:sz="0" w:space="0" w:color="auto"/>
        <w:left w:val="none" w:sz="0" w:space="0" w:color="auto"/>
        <w:bottom w:val="none" w:sz="0" w:space="0" w:color="auto"/>
        <w:right w:val="none" w:sz="0" w:space="0" w:color="auto"/>
      </w:divBdr>
    </w:div>
    <w:div w:id="1204437359">
      <w:bodyDiv w:val="1"/>
      <w:marLeft w:val="0"/>
      <w:marRight w:val="0"/>
      <w:marTop w:val="0"/>
      <w:marBottom w:val="0"/>
      <w:divBdr>
        <w:top w:val="none" w:sz="0" w:space="0" w:color="auto"/>
        <w:left w:val="none" w:sz="0" w:space="0" w:color="auto"/>
        <w:bottom w:val="none" w:sz="0" w:space="0" w:color="auto"/>
        <w:right w:val="none" w:sz="0" w:space="0" w:color="auto"/>
      </w:divBdr>
    </w:div>
    <w:div w:id="1208103674">
      <w:bodyDiv w:val="1"/>
      <w:marLeft w:val="0"/>
      <w:marRight w:val="0"/>
      <w:marTop w:val="0"/>
      <w:marBottom w:val="0"/>
      <w:divBdr>
        <w:top w:val="none" w:sz="0" w:space="0" w:color="auto"/>
        <w:left w:val="none" w:sz="0" w:space="0" w:color="auto"/>
        <w:bottom w:val="none" w:sz="0" w:space="0" w:color="auto"/>
        <w:right w:val="none" w:sz="0" w:space="0" w:color="auto"/>
      </w:divBdr>
    </w:div>
    <w:div w:id="1209534744">
      <w:bodyDiv w:val="1"/>
      <w:marLeft w:val="0"/>
      <w:marRight w:val="0"/>
      <w:marTop w:val="0"/>
      <w:marBottom w:val="0"/>
      <w:divBdr>
        <w:top w:val="none" w:sz="0" w:space="0" w:color="auto"/>
        <w:left w:val="none" w:sz="0" w:space="0" w:color="auto"/>
        <w:bottom w:val="none" w:sz="0" w:space="0" w:color="auto"/>
        <w:right w:val="none" w:sz="0" w:space="0" w:color="auto"/>
      </w:divBdr>
    </w:div>
    <w:div w:id="1210916898">
      <w:bodyDiv w:val="1"/>
      <w:marLeft w:val="0"/>
      <w:marRight w:val="0"/>
      <w:marTop w:val="0"/>
      <w:marBottom w:val="0"/>
      <w:divBdr>
        <w:top w:val="none" w:sz="0" w:space="0" w:color="auto"/>
        <w:left w:val="none" w:sz="0" w:space="0" w:color="auto"/>
        <w:bottom w:val="none" w:sz="0" w:space="0" w:color="auto"/>
        <w:right w:val="none" w:sz="0" w:space="0" w:color="auto"/>
      </w:divBdr>
    </w:div>
    <w:div w:id="1211266647">
      <w:bodyDiv w:val="1"/>
      <w:marLeft w:val="0"/>
      <w:marRight w:val="0"/>
      <w:marTop w:val="0"/>
      <w:marBottom w:val="0"/>
      <w:divBdr>
        <w:top w:val="none" w:sz="0" w:space="0" w:color="auto"/>
        <w:left w:val="none" w:sz="0" w:space="0" w:color="auto"/>
        <w:bottom w:val="none" w:sz="0" w:space="0" w:color="auto"/>
        <w:right w:val="none" w:sz="0" w:space="0" w:color="auto"/>
      </w:divBdr>
    </w:div>
    <w:div w:id="1212616716">
      <w:bodyDiv w:val="1"/>
      <w:marLeft w:val="0"/>
      <w:marRight w:val="0"/>
      <w:marTop w:val="0"/>
      <w:marBottom w:val="0"/>
      <w:divBdr>
        <w:top w:val="none" w:sz="0" w:space="0" w:color="auto"/>
        <w:left w:val="none" w:sz="0" w:space="0" w:color="auto"/>
        <w:bottom w:val="none" w:sz="0" w:space="0" w:color="auto"/>
        <w:right w:val="none" w:sz="0" w:space="0" w:color="auto"/>
      </w:divBdr>
    </w:div>
    <w:div w:id="1213883317">
      <w:bodyDiv w:val="1"/>
      <w:marLeft w:val="0"/>
      <w:marRight w:val="0"/>
      <w:marTop w:val="0"/>
      <w:marBottom w:val="0"/>
      <w:divBdr>
        <w:top w:val="none" w:sz="0" w:space="0" w:color="auto"/>
        <w:left w:val="none" w:sz="0" w:space="0" w:color="auto"/>
        <w:bottom w:val="none" w:sz="0" w:space="0" w:color="auto"/>
        <w:right w:val="none" w:sz="0" w:space="0" w:color="auto"/>
      </w:divBdr>
    </w:div>
    <w:div w:id="1214125357">
      <w:bodyDiv w:val="1"/>
      <w:marLeft w:val="0"/>
      <w:marRight w:val="0"/>
      <w:marTop w:val="0"/>
      <w:marBottom w:val="0"/>
      <w:divBdr>
        <w:top w:val="none" w:sz="0" w:space="0" w:color="auto"/>
        <w:left w:val="none" w:sz="0" w:space="0" w:color="auto"/>
        <w:bottom w:val="none" w:sz="0" w:space="0" w:color="auto"/>
        <w:right w:val="none" w:sz="0" w:space="0" w:color="auto"/>
      </w:divBdr>
    </w:div>
    <w:div w:id="1214654519">
      <w:bodyDiv w:val="1"/>
      <w:marLeft w:val="0"/>
      <w:marRight w:val="0"/>
      <w:marTop w:val="0"/>
      <w:marBottom w:val="0"/>
      <w:divBdr>
        <w:top w:val="none" w:sz="0" w:space="0" w:color="auto"/>
        <w:left w:val="none" w:sz="0" w:space="0" w:color="auto"/>
        <w:bottom w:val="none" w:sz="0" w:space="0" w:color="auto"/>
        <w:right w:val="none" w:sz="0" w:space="0" w:color="auto"/>
      </w:divBdr>
    </w:div>
    <w:div w:id="1216118092">
      <w:bodyDiv w:val="1"/>
      <w:marLeft w:val="0"/>
      <w:marRight w:val="0"/>
      <w:marTop w:val="0"/>
      <w:marBottom w:val="0"/>
      <w:divBdr>
        <w:top w:val="none" w:sz="0" w:space="0" w:color="auto"/>
        <w:left w:val="none" w:sz="0" w:space="0" w:color="auto"/>
        <w:bottom w:val="none" w:sz="0" w:space="0" w:color="auto"/>
        <w:right w:val="none" w:sz="0" w:space="0" w:color="auto"/>
      </w:divBdr>
    </w:div>
    <w:div w:id="1216434864">
      <w:bodyDiv w:val="1"/>
      <w:marLeft w:val="0"/>
      <w:marRight w:val="0"/>
      <w:marTop w:val="0"/>
      <w:marBottom w:val="0"/>
      <w:divBdr>
        <w:top w:val="none" w:sz="0" w:space="0" w:color="auto"/>
        <w:left w:val="none" w:sz="0" w:space="0" w:color="auto"/>
        <w:bottom w:val="none" w:sz="0" w:space="0" w:color="auto"/>
        <w:right w:val="none" w:sz="0" w:space="0" w:color="auto"/>
      </w:divBdr>
    </w:div>
    <w:div w:id="1216576738">
      <w:bodyDiv w:val="1"/>
      <w:marLeft w:val="0"/>
      <w:marRight w:val="0"/>
      <w:marTop w:val="0"/>
      <w:marBottom w:val="0"/>
      <w:divBdr>
        <w:top w:val="none" w:sz="0" w:space="0" w:color="auto"/>
        <w:left w:val="none" w:sz="0" w:space="0" w:color="auto"/>
        <w:bottom w:val="none" w:sz="0" w:space="0" w:color="auto"/>
        <w:right w:val="none" w:sz="0" w:space="0" w:color="auto"/>
      </w:divBdr>
    </w:div>
    <w:div w:id="1216626537">
      <w:bodyDiv w:val="1"/>
      <w:marLeft w:val="0"/>
      <w:marRight w:val="0"/>
      <w:marTop w:val="0"/>
      <w:marBottom w:val="0"/>
      <w:divBdr>
        <w:top w:val="none" w:sz="0" w:space="0" w:color="auto"/>
        <w:left w:val="none" w:sz="0" w:space="0" w:color="auto"/>
        <w:bottom w:val="none" w:sz="0" w:space="0" w:color="auto"/>
        <w:right w:val="none" w:sz="0" w:space="0" w:color="auto"/>
      </w:divBdr>
    </w:div>
    <w:div w:id="1217013571">
      <w:bodyDiv w:val="1"/>
      <w:marLeft w:val="0"/>
      <w:marRight w:val="0"/>
      <w:marTop w:val="0"/>
      <w:marBottom w:val="0"/>
      <w:divBdr>
        <w:top w:val="none" w:sz="0" w:space="0" w:color="auto"/>
        <w:left w:val="none" w:sz="0" w:space="0" w:color="auto"/>
        <w:bottom w:val="none" w:sz="0" w:space="0" w:color="auto"/>
        <w:right w:val="none" w:sz="0" w:space="0" w:color="auto"/>
      </w:divBdr>
    </w:div>
    <w:div w:id="1218128855">
      <w:bodyDiv w:val="1"/>
      <w:marLeft w:val="0"/>
      <w:marRight w:val="0"/>
      <w:marTop w:val="0"/>
      <w:marBottom w:val="0"/>
      <w:divBdr>
        <w:top w:val="none" w:sz="0" w:space="0" w:color="auto"/>
        <w:left w:val="none" w:sz="0" w:space="0" w:color="auto"/>
        <w:bottom w:val="none" w:sz="0" w:space="0" w:color="auto"/>
        <w:right w:val="none" w:sz="0" w:space="0" w:color="auto"/>
      </w:divBdr>
    </w:div>
    <w:div w:id="1222399740">
      <w:bodyDiv w:val="1"/>
      <w:marLeft w:val="0"/>
      <w:marRight w:val="0"/>
      <w:marTop w:val="0"/>
      <w:marBottom w:val="0"/>
      <w:divBdr>
        <w:top w:val="none" w:sz="0" w:space="0" w:color="auto"/>
        <w:left w:val="none" w:sz="0" w:space="0" w:color="auto"/>
        <w:bottom w:val="none" w:sz="0" w:space="0" w:color="auto"/>
        <w:right w:val="none" w:sz="0" w:space="0" w:color="auto"/>
      </w:divBdr>
    </w:div>
    <w:div w:id="1223832453">
      <w:bodyDiv w:val="1"/>
      <w:marLeft w:val="0"/>
      <w:marRight w:val="0"/>
      <w:marTop w:val="0"/>
      <w:marBottom w:val="0"/>
      <w:divBdr>
        <w:top w:val="none" w:sz="0" w:space="0" w:color="auto"/>
        <w:left w:val="none" w:sz="0" w:space="0" w:color="auto"/>
        <w:bottom w:val="none" w:sz="0" w:space="0" w:color="auto"/>
        <w:right w:val="none" w:sz="0" w:space="0" w:color="auto"/>
      </w:divBdr>
    </w:div>
    <w:div w:id="1225682275">
      <w:bodyDiv w:val="1"/>
      <w:marLeft w:val="0"/>
      <w:marRight w:val="0"/>
      <w:marTop w:val="0"/>
      <w:marBottom w:val="0"/>
      <w:divBdr>
        <w:top w:val="none" w:sz="0" w:space="0" w:color="auto"/>
        <w:left w:val="none" w:sz="0" w:space="0" w:color="auto"/>
        <w:bottom w:val="none" w:sz="0" w:space="0" w:color="auto"/>
        <w:right w:val="none" w:sz="0" w:space="0" w:color="auto"/>
      </w:divBdr>
    </w:div>
    <w:div w:id="1228607789">
      <w:bodyDiv w:val="1"/>
      <w:marLeft w:val="0"/>
      <w:marRight w:val="0"/>
      <w:marTop w:val="0"/>
      <w:marBottom w:val="0"/>
      <w:divBdr>
        <w:top w:val="none" w:sz="0" w:space="0" w:color="auto"/>
        <w:left w:val="none" w:sz="0" w:space="0" w:color="auto"/>
        <w:bottom w:val="none" w:sz="0" w:space="0" w:color="auto"/>
        <w:right w:val="none" w:sz="0" w:space="0" w:color="auto"/>
      </w:divBdr>
    </w:div>
    <w:div w:id="1229000289">
      <w:bodyDiv w:val="1"/>
      <w:marLeft w:val="0"/>
      <w:marRight w:val="0"/>
      <w:marTop w:val="0"/>
      <w:marBottom w:val="0"/>
      <w:divBdr>
        <w:top w:val="none" w:sz="0" w:space="0" w:color="auto"/>
        <w:left w:val="none" w:sz="0" w:space="0" w:color="auto"/>
        <w:bottom w:val="none" w:sz="0" w:space="0" w:color="auto"/>
        <w:right w:val="none" w:sz="0" w:space="0" w:color="auto"/>
      </w:divBdr>
    </w:div>
    <w:div w:id="1230992868">
      <w:bodyDiv w:val="1"/>
      <w:marLeft w:val="0"/>
      <w:marRight w:val="0"/>
      <w:marTop w:val="0"/>
      <w:marBottom w:val="0"/>
      <w:divBdr>
        <w:top w:val="none" w:sz="0" w:space="0" w:color="auto"/>
        <w:left w:val="none" w:sz="0" w:space="0" w:color="auto"/>
        <w:bottom w:val="none" w:sz="0" w:space="0" w:color="auto"/>
        <w:right w:val="none" w:sz="0" w:space="0" w:color="auto"/>
      </w:divBdr>
    </w:div>
    <w:div w:id="1231689880">
      <w:bodyDiv w:val="1"/>
      <w:marLeft w:val="0"/>
      <w:marRight w:val="0"/>
      <w:marTop w:val="0"/>
      <w:marBottom w:val="0"/>
      <w:divBdr>
        <w:top w:val="none" w:sz="0" w:space="0" w:color="auto"/>
        <w:left w:val="none" w:sz="0" w:space="0" w:color="auto"/>
        <w:bottom w:val="none" w:sz="0" w:space="0" w:color="auto"/>
        <w:right w:val="none" w:sz="0" w:space="0" w:color="auto"/>
      </w:divBdr>
    </w:div>
    <w:div w:id="1232035757">
      <w:bodyDiv w:val="1"/>
      <w:marLeft w:val="0"/>
      <w:marRight w:val="0"/>
      <w:marTop w:val="0"/>
      <w:marBottom w:val="0"/>
      <w:divBdr>
        <w:top w:val="none" w:sz="0" w:space="0" w:color="auto"/>
        <w:left w:val="none" w:sz="0" w:space="0" w:color="auto"/>
        <w:bottom w:val="none" w:sz="0" w:space="0" w:color="auto"/>
        <w:right w:val="none" w:sz="0" w:space="0" w:color="auto"/>
      </w:divBdr>
    </w:div>
    <w:div w:id="1232809835">
      <w:bodyDiv w:val="1"/>
      <w:marLeft w:val="0"/>
      <w:marRight w:val="0"/>
      <w:marTop w:val="0"/>
      <w:marBottom w:val="0"/>
      <w:divBdr>
        <w:top w:val="none" w:sz="0" w:space="0" w:color="auto"/>
        <w:left w:val="none" w:sz="0" w:space="0" w:color="auto"/>
        <w:bottom w:val="none" w:sz="0" w:space="0" w:color="auto"/>
        <w:right w:val="none" w:sz="0" w:space="0" w:color="auto"/>
      </w:divBdr>
    </w:div>
    <w:div w:id="1233346080">
      <w:bodyDiv w:val="1"/>
      <w:marLeft w:val="0"/>
      <w:marRight w:val="0"/>
      <w:marTop w:val="0"/>
      <w:marBottom w:val="0"/>
      <w:divBdr>
        <w:top w:val="none" w:sz="0" w:space="0" w:color="auto"/>
        <w:left w:val="none" w:sz="0" w:space="0" w:color="auto"/>
        <w:bottom w:val="none" w:sz="0" w:space="0" w:color="auto"/>
        <w:right w:val="none" w:sz="0" w:space="0" w:color="auto"/>
      </w:divBdr>
    </w:div>
    <w:div w:id="1234319900">
      <w:bodyDiv w:val="1"/>
      <w:marLeft w:val="0"/>
      <w:marRight w:val="0"/>
      <w:marTop w:val="0"/>
      <w:marBottom w:val="0"/>
      <w:divBdr>
        <w:top w:val="none" w:sz="0" w:space="0" w:color="auto"/>
        <w:left w:val="none" w:sz="0" w:space="0" w:color="auto"/>
        <w:bottom w:val="none" w:sz="0" w:space="0" w:color="auto"/>
        <w:right w:val="none" w:sz="0" w:space="0" w:color="auto"/>
      </w:divBdr>
    </w:div>
    <w:div w:id="1234507195">
      <w:bodyDiv w:val="1"/>
      <w:marLeft w:val="0"/>
      <w:marRight w:val="0"/>
      <w:marTop w:val="0"/>
      <w:marBottom w:val="0"/>
      <w:divBdr>
        <w:top w:val="none" w:sz="0" w:space="0" w:color="auto"/>
        <w:left w:val="none" w:sz="0" w:space="0" w:color="auto"/>
        <w:bottom w:val="none" w:sz="0" w:space="0" w:color="auto"/>
        <w:right w:val="none" w:sz="0" w:space="0" w:color="auto"/>
      </w:divBdr>
    </w:div>
    <w:div w:id="1234658282">
      <w:bodyDiv w:val="1"/>
      <w:marLeft w:val="0"/>
      <w:marRight w:val="0"/>
      <w:marTop w:val="0"/>
      <w:marBottom w:val="0"/>
      <w:divBdr>
        <w:top w:val="none" w:sz="0" w:space="0" w:color="auto"/>
        <w:left w:val="none" w:sz="0" w:space="0" w:color="auto"/>
        <w:bottom w:val="none" w:sz="0" w:space="0" w:color="auto"/>
        <w:right w:val="none" w:sz="0" w:space="0" w:color="auto"/>
      </w:divBdr>
    </w:div>
    <w:div w:id="1235358126">
      <w:bodyDiv w:val="1"/>
      <w:marLeft w:val="0"/>
      <w:marRight w:val="0"/>
      <w:marTop w:val="0"/>
      <w:marBottom w:val="0"/>
      <w:divBdr>
        <w:top w:val="none" w:sz="0" w:space="0" w:color="auto"/>
        <w:left w:val="none" w:sz="0" w:space="0" w:color="auto"/>
        <w:bottom w:val="none" w:sz="0" w:space="0" w:color="auto"/>
        <w:right w:val="none" w:sz="0" w:space="0" w:color="auto"/>
      </w:divBdr>
    </w:div>
    <w:div w:id="1235965706">
      <w:bodyDiv w:val="1"/>
      <w:marLeft w:val="0"/>
      <w:marRight w:val="0"/>
      <w:marTop w:val="0"/>
      <w:marBottom w:val="0"/>
      <w:divBdr>
        <w:top w:val="none" w:sz="0" w:space="0" w:color="auto"/>
        <w:left w:val="none" w:sz="0" w:space="0" w:color="auto"/>
        <w:bottom w:val="none" w:sz="0" w:space="0" w:color="auto"/>
        <w:right w:val="none" w:sz="0" w:space="0" w:color="auto"/>
      </w:divBdr>
    </w:div>
    <w:div w:id="1236236383">
      <w:bodyDiv w:val="1"/>
      <w:marLeft w:val="0"/>
      <w:marRight w:val="0"/>
      <w:marTop w:val="0"/>
      <w:marBottom w:val="0"/>
      <w:divBdr>
        <w:top w:val="none" w:sz="0" w:space="0" w:color="auto"/>
        <w:left w:val="none" w:sz="0" w:space="0" w:color="auto"/>
        <w:bottom w:val="none" w:sz="0" w:space="0" w:color="auto"/>
        <w:right w:val="none" w:sz="0" w:space="0" w:color="auto"/>
      </w:divBdr>
    </w:div>
    <w:div w:id="1236890763">
      <w:bodyDiv w:val="1"/>
      <w:marLeft w:val="0"/>
      <w:marRight w:val="0"/>
      <w:marTop w:val="0"/>
      <w:marBottom w:val="0"/>
      <w:divBdr>
        <w:top w:val="none" w:sz="0" w:space="0" w:color="auto"/>
        <w:left w:val="none" w:sz="0" w:space="0" w:color="auto"/>
        <w:bottom w:val="none" w:sz="0" w:space="0" w:color="auto"/>
        <w:right w:val="none" w:sz="0" w:space="0" w:color="auto"/>
      </w:divBdr>
    </w:div>
    <w:div w:id="1237127648">
      <w:bodyDiv w:val="1"/>
      <w:marLeft w:val="0"/>
      <w:marRight w:val="0"/>
      <w:marTop w:val="0"/>
      <w:marBottom w:val="0"/>
      <w:divBdr>
        <w:top w:val="none" w:sz="0" w:space="0" w:color="auto"/>
        <w:left w:val="none" w:sz="0" w:space="0" w:color="auto"/>
        <w:bottom w:val="none" w:sz="0" w:space="0" w:color="auto"/>
        <w:right w:val="none" w:sz="0" w:space="0" w:color="auto"/>
      </w:divBdr>
    </w:div>
    <w:div w:id="1239629411">
      <w:bodyDiv w:val="1"/>
      <w:marLeft w:val="0"/>
      <w:marRight w:val="0"/>
      <w:marTop w:val="0"/>
      <w:marBottom w:val="0"/>
      <w:divBdr>
        <w:top w:val="none" w:sz="0" w:space="0" w:color="auto"/>
        <w:left w:val="none" w:sz="0" w:space="0" w:color="auto"/>
        <w:bottom w:val="none" w:sz="0" w:space="0" w:color="auto"/>
        <w:right w:val="none" w:sz="0" w:space="0" w:color="auto"/>
      </w:divBdr>
    </w:div>
    <w:div w:id="1240285236">
      <w:bodyDiv w:val="1"/>
      <w:marLeft w:val="0"/>
      <w:marRight w:val="0"/>
      <w:marTop w:val="0"/>
      <w:marBottom w:val="0"/>
      <w:divBdr>
        <w:top w:val="none" w:sz="0" w:space="0" w:color="auto"/>
        <w:left w:val="none" w:sz="0" w:space="0" w:color="auto"/>
        <w:bottom w:val="none" w:sz="0" w:space="0" w:color="auto"/>
        <w:right w:val="none" w:sz="0" w:space="0" w:color="auto"/>
      </w:divBdr>
    </w:div>
    <w:div w:id="1243373206">
      <w:bodyDiv w:val="1"/>
      <w:marLeft w:val="0"/>
      <w:marRight w:val="0"/>
      <w:marTop w:val="0"/>
      <w:marBottom w:val="0"/>
      <w:divBdr>
        <w:top w:val="none" w:sz="0" w:space="0" w:color="auto"/>
        <w:left w:val="none" w:sz="0" w:space="0" w:color="auto"/>
        <w:bottom w:val="none" w:sz="0" w:space="0" w:color="auto"/>
        <w:right w:val="none" w:sz="0" w:space="0" w:color="auto"/>
      </w:divBdr>
    </w:div>
    <w:div w:id="1244267739">
      <w:bodyDiv w:val="1"/>
      <w:marLeft w:val="0"/>
      <w:marRight w:val="0"/>
      <w:marTop w:val="0"/>
      <w:marBottom w:val="0"/>
      <w:divBdr>
        <w:top w:val="none" w:sz="0" w:space="0" w:color="auto"/>
        <w:left w:val="none" w:sz="0" w:space="0" w:color="auto"/>
        <w:bottom w:val="none" w:sz="0" w:space="0" w:color="auto"/>
        <w:right w:val="none" w:sz="0" w:space="0" w:color="auto"/>
      </w:divBdr>
    </w:div>
    <w:div w:id="1247227913">
      <w:bodyDiv w:val="1"/>
      <w:marLeft w:val="0"/>
      <w:marRight w:val="0"/>
      <w:marTop w:val="0"/>
      <w:marBottom w:val="0"/>
      <w:divBdr>
        <w:top w:val="none" w:sz="0" w:space="0" w:color="auto"/>
        <w:left w:val="none" w:sz="0" w:space="0" w:color="auto"/>
        <w:bottom w:val="none" w:sz="0" w:space="0" w:color="auto"/>
        <w:right w:val="none" w:sz="0" w:space="0" w:color="auto"/>
      </w:divBdr>
    </w:div>
    <w:div w:id="1247231436">
      <w:bodyDiv w:val="1"/>
      <w:marLeft w:val="0"/>
      <w:marRight w:val="0"/>
      <w:marTop w:val="0"/>
      <w:marBottom w:val="0"/>
      <w:divBdr>
        <w:top w:val="none" w:sz="0" w:space="0" w:color="auto"/>
        <w:left w:val="none" w:sz="0" w:space="0" w:color="auto"/>
        <w:bottom w:val="none" w:sz="0" w:space="0" w:color="auto"/>
        <w:right w:val="none" w:sz="0" w:space="0" w:color="auto"/>
      </w:divBdr>
    </w:div>
    <w:div w:id="1247693577">
      <w:bodyDiv w:val="1"/>
      <w:marLeft w:val="0"/>
      <w:marRight w:val="0"/>
      <w:marTop w:val="0"/>
      <w:marBottom w:val="0"/>
      <w:divBdr>
        <w:top w:val="none" w:sz="0" w:space="0" w:color="auto"/>
        <w:left w:val="none" w:sz="0" w:space="0" w:color="auto"/>
        <w:bottom w:val="none" w:sz="0" w:space="0" w:color="auto"/>
        <w:right w:val="none" w:sz="0" w:space="0" w:color="auto"/>
      </w:divBdr>
    </w:div>
    <w:div w:id="1248155605">
      <w:bodyDiv w:val="1"/>
      <w:marLeft w:val="0"/>
      <w:marRight w:val="0"/>
      <w:marTop w:val="0"/>
      <w:marBottom w:val="0"/>
      <w:divBdr>
        <w:top w:val="none" w:sz="0" w:space="0" w:color="auto"/>
        <w:left w:val="none" w:sz="0" w:space="0" w:color="auto"/>
        <w:bottom w:val="none" w:sz="0" w:space="0" w:color="auto"/>
        <w:right w:val="none" w:sz="0" w:space="0" w:color="auto"/>
      </w:divBdr>
    </w:div>
    <w:div w:id="1248344004">
      <w:bodyDiv w:val="1"/>
      <w:marLeft w:val="0"/>
      <w:marRight w:val="0"/>
      <w:marTop w:val="0"/>
      <w:marBottom w:val="0"/>
      <w:divBdr>
        <w:top w:val="none" w:sz="0" w:space="0" w:color="auto"/>
        <w:left w:val="none" w:sz="0" w:space="0" w:color="auto"/>
        <w:bottom w:val="none" w:sz="0" w:space="0" w:color="auto"/>
        <w:right w:val="none" w:sz="0" w:space="0" w:color="auto"/>
      </w:divBdr>
    </w:div>
    <w:div w:id="1248928013">
      <w:bodyDiv w:val="1"/>
      <w:marLeft w:val="0"/>
      <w:marRight w:val="0"/>
      <w:marTop w:val="0"/>
      <w:marBottom w:val="0"/>
      <w:divBdr>
        <w:top w:val="none" w:sz="0" w:space="0" w:color="auto"/>
        <w:left w:val="none" w:sz="0" w:space="0" w:color="auto"/>
        <w:bottom w:val="none" w:sz="0" w:space="0" w:color="auto"/>
        <w:right w:val="none" w:sz="0" w:space="0" w:color="auto"/>
      </w:divBdr>
    </w:div>
    <w:div w:id="1249273746">
      <w:bodyDiv w:val="1"/>
      <w:marLeft w:val="0"/>
      <w:marRight w:val="0"/>
      <w:marTop w:val="0"/>
      <w:marBottom w:val="0"/>
      <w:divBdr>
        <w:top w:val="none" w:sz="0" w:space="0" w:color="auto"/>
        <w:left w:val="none" w:sz="0" w:space="0" w:color="auto"/>
        <w:bottom w:val="none" w:sz="0" w:space="0" w:color="auto"/>
        <w:right w:val="none" w:sz="0" w:space="0" w:color="auto"/>
      </w:divBdr>
    </w:div>
    <w:div w:id="1250040845">
      <w:bodyDiv w:val="1"/>
      <w:marLeft w:val="0"/>
      <w:marRight w:val="0"/>
      <w:marTop w:val="0"/>
      <w:marBottom w:val="0"/>
      <w:divBdr>
        <w:top w:val="none" w:sz="0" w:space="0" w:color="auto"/>
        <w:left w:val="none" w:sz="0" w:space="0" w:color="auto"/>
        <w:bottom w:val="none" w:sz="0" w:space="0" w:color="auto"/>
        <w:right w:val="none" w:sz="0" w:space="0" w:color="auto"/>
      </w:divBdr>
    </w:div>
    <w:div w:id="1250580409">
      <w:bodyDiv w:val="1"/>
      <w:marLeft w:val="0"/>
      <w:marRight w:val="0"/>
      <w:marTop w:val="0"/>
      <w:marBottom w:val="0"/>
      <w:divBdr>
        <w:top w:val="none" w:sz="0" w:space="0" w:color="auto"/>
        <w:left w:val="none" w:sz="0" w:space="0" w:color="auto"/>
        <w:bottom w:val="none" w:sz="0" w:space="0" w:color="auto"/>
        <w:right w:val="none" w:sz="0" w:space="0" w:color="auto"/>
      </w:divBdr>
    </w:div>
    <w:div w:id="1251044656">
      <w:bodyDiv w:val="1"/>
      <w:marLeft w:val="0"/>
      <w:marRight w:val="0"/>
      <w:marTop w:val="0"/>
      <w:marBottom w:val="0"/>
      <w:divBdr>
        <w:top w:val="none" w:sz="0" w:space="0" w:color="auto"/>
        <w:left w:val="none" w:sz="0" w:space="0" w:color="auto"/>
        <w:bottom w:val="none" w:sz="0" w:space="0" w:color="auto"/>
        <w:right w:val="none" w:sz="0" w:space="0" w:color="auto"/>
      </w:divBdr>
    </w:div>
    <w:div w:id="1252663709">
      <w:bodyDiv w:val="1"/>
      <w:marLeft w:val="0"/>
      <w:marRight w:val="0"/>
      <w:marTop w:val="0"/>
      <w:marBottom w:val="0"/>
      <w:divBdr>
        <w:top w:val="none" w:sz="0" w:space="0" w:color="auto"/>
        <w:left w:val="none" w:sz="0" w:space="0" w:color="auto"/>
        <w:bottom w:val="none" w:sz="0" w:space="0" w:color="auto"/>
        <w:right w:val="none" w:sz="0" w:space="0" w:color="auto"/>
      </w:divBdr>
    </w:div>
    <w:div w:id="1254050398">
      <w:bodyDiv w:val="1"/>
      <w:marLeft w:val="0"/>
      <w:marRight w:val="0"/>
      <w:marTop w:val="0"/>
      <w:marBottom w:val="0"/>
      <w:divBdr>
        <w:top w:val="none" w:sz="0" w:space="0" w:color="auto"/>
        <w:left w:val="none" w:sz="0" w:space="0" w:color="auto"/>
        <w:bottom w:val="none" w:sz="0" w:space="0" w:color="auto"/>
        <w:right w:val="none" w:sz="0" w:space="0" w:color="auto"/>
      </w:divBdr>
    </w:div>
    <w:div w:id="1254977059">
      <w:bodyDiv w:val="1"/>
      <w:marLeft w:val="0"/>
      <w:marRight w:val="0"/>
      <w:marTop w:val="0"/>
      <w:marBottom w:val="0"/>
      <w:divBdr>
        <w:top w:val="none" w:sz="0" w:space="0" w:color="auto"/>
        <w:left w:val="none" w:sz="0" w:space="0" w:color="auto"/>
        <w:bottom w:val="none" w:sz="0" w:space="0" w:color="auto"/>
        <w:right w:val="none" w:sz="0" w:space="0" w:color="auto"/>
      </w:divBdr>
    </w:div>
    <w:div w:id="1256354532">
      <w:bodyDiv w:val="1"/>
      <w:marLeft w:val="0"/>
      <w:marRight w:val="0"/>
      <w:marTop w:val="0"/>
      <w:marBottom w:val="0"/>
      <w:divBdr>
        <w:top w:val="none" w:sz="0" w:space="0" w:color="auto"/>
        <w:left w:val="none" w:sz="0" w:space="0" w:color="auto"/>
        <w:bottom w:val="none" w:sz="0" w:space="0" w:color="auto"/>
        <w:right w:val="none" w:sz="0" w:space="0" w:color="auto"/>
      </w:divBdr>
    </w:div>
    <w:div w:id="1258946561">
      <w:bodyDiv w:val="1"/>
      <w:marLeft w:val="0"/>
      <w:marRight w:val="0"/>
      <w:marTop w:val="0"/>
      <w:marBottom w:val="0"/>
      <w:divBdr>
        <w:top w:val="none" w:sz="0" w:space="0" w:color="auto"/>
        <w:left w:val="none" w:sz="0" w:space="0" w:color="auto"/>
        <w:bottom w:val="none" w:sz="0" w:space="0" w:color="auto"/>
        <w:right w:val="none" w:sz="0" w:space="0" w:color="auto"/>
      </w:divBdr>
    </w:div>
    <w:div w:id="1259757533">
      <w:bodyDiv w:val="1"/>
      <w:marLeft w:val="0"/>
      <w:marRight w:val="0"/>
      <w:marTop w:val="0"/>
      <w:marBottom w:val="0"/>
      <w:divBdr>
        <w:top w:val="none" w:sz="0" w:space="0" w:color="auto"/>
        <w:left w:val="none" w:sz="0" w:space="0" w:color="auto"/>
        <w:bottom w:val="none" w:sz="0" w:space="0" w:color="auto"/>
        <w:right w:val="none" w:sz="0" w:space="0" w:color="auto"/>
      </w:divBdr>
    </w:div>
    <w:div w:id="1259800741">
      <w:bodyDiv w:val="1"/>
      <w:marLeft w:val="0"/>
      <w:marRight w:val="0"/>
      <w:marTop w:val="0"/>
      <w:marBottom w:val="0"/>
      <w:divBdr>
        <w:top w:val="none" w:sz="0" w:space="0" w:color="auto"/>
        <w:left w:val="none" w:sz="0" w:space="0" w:color="auto"/>
        <w:bottom w:val="none" w:sz="0" w:space="0" w:color="auto"/>
        <w:right w:val="none" w:sz="0" w:space="0" w:color="auto"/>
      </w:divBdr>
    </w:div>
    <w:div w:id="1260023412">
      <w:bodyDiv w:val="1"/>
      <w:marLeft w:val="0"/>
      <w:marRight w:val="0"/>
      <w:marTop w:val="0"/>
      <w:marBottom w:val="0"/>
      <w:divBdr>
        <w:top w:val="none" w:sz="0" w:space="0" w:color="auto"/>
        <w:left w:val="none" w:sz="0" w:space="0" w:color="auto"/>
        <w:bottom w:val="none" w:sz="0" w:space="0" w:color="auto"/>
        <w:right w:val="none" w:sz="0" w:space="0" w:color="auto"/>
      </w:divBdr>
    </w:div>
    <w:div w:id="1260403964">
      <w:bodyDiv w:val="1"/>
      <w:marLeft w:val="0"/>
      <w:marRight w:val="0"/>
      <w:marTop w:val="0"/>
      <w:marBottom w:val="0"/>
      <w:divBdr>
        <w:top w:val="none" w:sz="0" w:space="0" w:color="auto"/>
        <w:left w:val="none" w:sz="0" w:space="0" w:color="auto"/>
        <w:bottom w:val="none" w:sz="0" w:space="0" w:color="auto"/>
        <w:right w:val="none" w:sz="0" w:space="0" w:color="auto"/>
      </w:divBdr>
    </w:div>
    <w:div w:id="1260720124">
      <w:bodyDiv w:val="1"/>
      <w:marLeft w:val="0"/>
      <w:marRight w:val="0"/>
      <w:marTop w:val="0"/>
      <w:marBottom w:val="0"/>
      <w:divBdr>
        <w:top w:val="none" w:sz="0" w:space="0" w:color="auto"/>
        <w:left w:val="none" w:sz="0" w:space="0" w:color="auto"/>
        <w:bottom w:val="none" w:sz="0" w:space="0" w:color="auto"/>
        <w:right w:val="none" w:sz="0" w:space="0" w:color="auto"/>
      </w:divBdr>
    </w:div>
    <w:div w:id="1261179139">
      <w:bodyDiv w:val="1"/>
      <w:marLeft w:val="0"/>
      <w:marRight w:val="0"/>
      <w:marTop w:val="0"/>
      <w:marBottom w:val="0"/>
      <w:divBdr>
        <w:top w:val="none" w:sz="0" w:space="0" w:color="auto"/>
        <w:left w:val="none" w:sz="0" w:space="0" w:color="auto"/>
        <w:bottom w:val="none" w:sz="0" w:space="0" w:color="auto"/>
        <w:right w:val="none" w:sz="0" w:space="0" w:color="auto"/>
      </w:divBdr>
    </w:div>
    <w:div w:id="1261717490">
      <w:bodyDiv w:val="1"/>
      <w:marLeft w:val="0"/>
      <w:marRight w:val="0"/>
      <w:marTop w:val="0"/>
      <w:marBottom w:val="0"/>
      <w:divBdr>
        <w:top w:val="none" w:sz="0" w:space="0" w:color="auto"/>
        <w:left w:val="none" w:sz="0" w:space="0" w:color="auto"/>
        <w:bottom w:val="none" w:sz="0" w:space="0" w:color="auto"/>
        <w:right w:val="none" w:sz="0" w:space="0" w:color="auto"/>
      </w:divBdr>
    </w:div>
    <w:div w:id="1261796116">
      <w:bodyDiv w:val="1"/>
      <w:marLeft w:val="0"/>
      <w:marRight w:val="0"/>
      <w:marTop w:val="0"/>
      <w:marBottom w:val="0"/>
      <w:divBdr>
        <w:top w:val="none" w:sz="0" w:space="0" w:color="auto"/>
        <w:left w:val="none" w:sz="0" w:space="0" w:color="auto"/>
        <w:bottom w:val="none" w:sz="0" w:space="0" w:color="auto"/>
        <w:right w:val="none" w:sz="0" w:space="0" w:color="auto"/>
      </w:divBdr>
    </w:div>
    <w:div w:id="1262880104">
      <w:bodyDiv w:val="1"/>
      <w:marLeft w:val="0"/>
      <w:marRight w:val="0"/>
      <w:marTop w:val="0"/>
      <w:marBottom w:val="0"/>
      <w:divBdr>
        <w:top w:val="none" w:sz="0" w:space="0" w:color="auto"/>
        <w:left w:val="none" w:sz="0" w:space="0" w:color="auto"/>
        <w:bottom w:val="none" w:sz="0" w:space="0" w:color="auto"/>
        <w:right w:val="none" w:sz="0" w:space="0" w:color="auto"/>
      </w:divBdr>
    </w:div>
    <w:div w:id="1264461805">
      <w:bodyDiv w:val="1"/>
      <w:marLeft w:val="0"/>
      <w:marRight w:val="0"/>
      <w:marTop w:val="0"/>
      <w:marBottom w:val="0"/>
      <w:divBdr>
        <w:top w:val="none" w:sz="0" w:space="0" w:color="auto"/>
        <w:left w:val="none" w:sz="0" w:space="0" w:color="auto"/>
        <w:bottom w:val="none" w:sz="0" w:space="0" w:color="auto"/>
        <w:right w:val="none" w:sz="0" w:space="0" w:color="auto"/>
      </w:divBdr>
    </w:div>
    <w:div w:id="1266158647">
      <w:bodyDiv w:val="1"/>
      <w:marLeft w:val="0"/>
      <w:marRight w:val="0"/>
      <w:marTop w:val="0"/>
      <w:marBottom w:val="0"/>
      <w:divBdr>
        <w:top w:val="none" w:sz="0" w:space="0" w:color="auto"/>
        <w:left w:val="none" w:sz="0" w:space="0" w:color="auto"/>
        <w:bottom w:val="none" w:sz="0" w:space="0" w:color="auto"/>
        <w:right w:val="none" w:sz="0" w:space="0" w:color="auto"/>
      </w:divBdr>
    </w:div>
    <w:div w:id="1266888527">
      <w:bodyDiv w:val="1"/>
      <w:marLeft w:val="0"/>
      <w:marRight w:val="0"/>
      <w:marTop w:val="0"/>
      <w:marBottom w:val="0"/>
      <w:divBdr>
        <w:top w:val="none" w:sz="0" w:space="0" w:color="auto"/>
        <w:left w:val="none" w:sz="0" w:space="0" w:color="auto"/>
        <w:bottom w:val="none" w:sz="0" w:space="0" w:color="auto"/>
        <w:right w:val="none" w:sz="0" w:space="0" w:color="auto"/>
      </w:divBdr>
    </w:div>
    <w:div w:id="1267152185">
      <w:bodyDiv w:val="1"/>
      <w:marLeft w:val="0"/>
      <w:marRight w:val="0"/>
      <w:marTop w:val="0"/>
      <w:marBottom w:val="0"/>
      <w:divBdr>
        <w:top w:val="none" w:sz="0" w:space="0" w:color="auto"/>
        <w:left w:val="none" w:sz="0" w:space="0" w:color="auto"/>
        <w:bottom w:val="none" w:sz="0" w:space="0" w:color="auto"/>
        <w:right w:val="none" w:sz="0" w:space="0" w:color="auto"/>
      </w:divBdr>
    </w:div>
    <w:div w:id="1268386777">
      <w:bodyDiv w:val="1"/>
      <w:marLeft w:val="0"/>
      <w:marRight w:val="0"/>
      <w:marTop w:val="0"/>
      <w:marBottom w:val="0"/>
      <w:divBdr>
        <w:top w:val="none" w:sz="0" w:space="0" w:color="auto"/>
        <w:left w:val="none" w:sz="0" w:space="0" w:color="auto"/>
        <w:bottom w:val="none" w:sz="0" w:space="0" w:color="auto"/>
        <w:right w:val="none" w:sz="0" w:space="0" w:color="auto"/>
      </w:divBdr>
    </w:div>
    <w:div w:id="1268850434">
      <w:bodyDiv w:val="1"/>
      <w:marLeft w:val="0"/>
      <w:marRight w:val="0"/>
      <w:marTop w:val="0"/>
      <w:marBottom w:val="0"/>
      <w:divBdr>
        <w:top w:val="none" w:sz="0" w:space="0" w:color="auto"/>
        <w:left w:val="none" w:sz="0" w:space="0" w:color="auto"/>
        <w:bottom w:val="none" w:sz="0" w:space="0" w:color="auto"/>
        <w:right w:val="none" w:sz="0" w:space="0" w:color="auto"/>
      </w:divBdr>
    </w:div>
    <w:div w:id="1268850986">
      <w:bodyDiv w:val="1"/>
      <w:marLeft w:val="0"/>
      <w:marRight w:val="0"/>
      <w:marTop w:val="0"/>
      <w:marBottom w:val="0"/>
      <w:divBdr>
        <w:top w:val="none" w:sz="0" w:space="0" w:color="auto"/>
        <w:left w:val="none" w:sz="0" w:space="0" w:color="auto"/>
        <w:bottom w:val="none" w:sz="0" w:space="0" w:color="auto"/>
        <w:right w:val="none" w:sz="0" w:space="0" w:color="auto"/>
      </w:divBdr>
    </w:div>
    <w:div w:id="1268855751">
      <w:bodyDiv w:val="1"/>
      <w:marLeft w:val="0"/>
      <w:marRight w:val="0"/>
      <w:marTop w:val="0"/>
      <w:marBottom w:val="0"/>
      <w:divBdr>
        <w:top w:val="none" w:sz="0" w:space="0" w:color="auto"/>
        <w:left w:val="none" w:sz="0" w:space="0" w:color="auto"/>
        <w:bottom w:val="none" w:sz="0" w:space="0" w:color="auto"/>
        <w:right w:val="none" w:sz="0" w:space="0" w:color="auto"/>
      </w:divBdr>
    </w:div>
    <w:div w:id="1272661138">
      <w:bodyDiv w:val="1"/>
      <w:marLeft w:val="0"/>
      <w:marRight w:val="0"/>
      <w:marTop w:val="0"/>
      <w:marBottom w:val="0"/>
      <w:divBdr>
        <w:top w:val="none" w:sz="0" w:space="0" w:color="auto"/>
        <w:left w:val="none" w:sz="0" w:space="0" w:color="auto"/>
        <w:bottom w:val="none" w:sz="0" w:space="0" w:color="auto"/>
        <w:right w:val="none" w:sz="0" w:space="0" w:color="auto"/>
      </w:divBdr>
    </w:div>
    <w:div w:id="1273629258">
      <w:bodyDiv w:val="1"/>
      <w:marLeft w:val="0"/>
      <w:marRight w:val="0"/>
      <w:marTop w:val="0"/>
      <w:marBottom w:val="0"/>
      <w:divBdr>
        <w:top w:val="none" w:sz="0" w:space="0" w:color="auto"/>
        <w:left w:val="none" w:sz="0" w:space="0" w:color="auto"/>
        <w:bottom w:val="none" w:sz="0" w:space="0" w:color="auto"/>
        <w:right w:val="none" w:sz="0" w:space="0" w:color="auto"/>
      </w:divBdr>
    </w:div>
    <w:div w:id="1275668633">
      <w:bodyDiv w:val="1"/>
      <w:marLeft w:val="0"/>
      <w:marRight w:val="0"/>
      <w:marTop w:val="0"/>
      <w:marBottom w:val="0"/>
      <w:divBdr>
        <w:top w:val="none" w:sz="0" w:space="0" w:color="auto"/>
        <w:left w:val="none" w:sz="0" w:space="0" w:color="auto"/>
        <w:bottom w:val="none" w:sz="0" w:space="0" w:color="auto"/>
        <w:right w:val="none" w:sz="0" w:space="0" w:color="auto"/>
      </w:divBdr>
    </w:div>
    <w:div w:id="1278491374">
      <w:bodyDiv w:val="1"/>
      <w:marLeft w:val="0"/>
      <w:marRight w:val="0"/>
      <w:marTop w:val="0"/>
      <w:marBottom w:val="0"/>
      <w:divBdr>
        <w:top w:val="none" w:sz="0" w:space="0" w:color="auto"/>
        <w:left w:val="none" w:sz="0" w:space="0" w:color="auto"/>
        <w:bottom w:val="none" w:sz="0" w:space="0" w:color="auto"/>
        <w:right w:val="none" w:sz="0" w:space="0" w:color="auto"/>
      </w:divBdr>
    </w:div>
    <w:div w:id="1280603428">
      <w:bodyDiv w:val="1"/>
      <w:marLeft w:val="0"/>
      <w:marRight w:val="0"/>
      <w:marTop w:val="0"/>
      <w:marBottom w:val="0"/>
      <w:divBdr>
        <w:top w:val="none" w:sz="0" w:space="0" w:color="auto"/>
        <w:left w:val="none" w:sz="0" w:space="0" w:color="auto"/>
        <w:bottom w:val="none" w:sz="0" w:space="0" w:color="auto"/>
        <w:right w:val="none" w:sz="0" w:space="0" w:color="auto"/>
      </w:divBdr>
    </w:div>
    <w:div w:id="1281375808">
      <w:bodyDiv w:val="1"/>
      <w:marLeft w:val="0"/>
      <w:marRight w:val="0"/>
      <w:marTop w:val="0"/>
      <w:marBottom w:val="0"/>
      <w:divBdr>
        <w:top w:val="none" w:sz="0" w:space="0" w:color="auto"/>
        <w:left w:val="none" w:sz="0" w:space="0" w:color="auto"/>
        <w:bottom w:val="none" w:sz="0" w:space="0" w:color="auto"/>
        <w:right w:val="none" w:sz="0" w:space="0" w:color="auto"/>
      </w:divBdr>
    </w:div>
    <w:div w:id="1281958400">
      <w:bodyDiv w:val="1"/>
      <w:marLeft w:val="0"/>
      <w:marRight w:val="0"/>
      <w:marTop w:val="0"/>
      <w:marBottom w:val="0"/>
      <w:divBdr>
        <w:top w:val="none" w:sz="0" w:space="0" w:color="auto"/>
        <w:left w:val="none" w:sz="0" w:space="0" w:color="auto"/>
        <w:bottom w:val="none" w:sz="0" w:space="0" w:color="auto"/>
        <w:right w:val="none" w:sz="0" w:space="0" w:color="auto"/>
      </w:divBdr>
    </w:div>
    <w:div w:id="1282416459">
      <w:bodyDiv w:val="1"/>
      <w:marLeft w:val="0"/>
      <w:marRight w:val="0"/>
      <w:marTop w:val="0"/>
      <w:marBottom w:val="0"/>
      <w:divBdr>
        <w:top w:val="none" w:sz="0" w:space="0" w:color="auto"/>
        <w:left w:val="none" w:sz="0" w:space="0" w:color="auto"/>
        <w:bottom w:val="none" w:sz="0" w:space="0" w:color="auto"/>
        <w:right w:val="none" w:sz="0" w:space="0" w:color="auto"/>
      </w:divBdr>
    </w:div>
    <w:div w:id="1282999984">
      <w:bodyDiv w:val="1"/>
      <w:marLeft w:val="0"/>
      <w:marRight w:val="0"/>
      <w:marTop w:val="0"/>
      <w:marBottom w:val="0"/>
      <w:divBdr>
        <w:top w:val="none" w:sz="0" w:space="0" w:color="auto"/>
        <w:left w:val="none" w:sz="0" w:space="0" w:color="auto"/>
        <w:bottom w:val="none" w:sz="0" w:space="0" w:color="auto"/>
        <w:right w:val="none" w:sz="0" w:space="0" w:color="auto"/>
      </w:divBdr>
    </w:div>
    <w:div w:id="1283415101">
      <w:bodyDiv w:val="1"/>
      <w:marLeft w:val="0"/>
      <w:marRight w:val="0"/>
      <w:marTop w:val="0"/>
      <w:marBottom w:val="0"/>
      <w:divBdr>
        <w:top w:val="none" w:sz="0" w:space="0" w:color="auto"/>
        <w:left w:val="none" w:sz="0" w:space="0" w:color="auto"/>
        <w:bottom w:val="none" w:sz="0" w:space="0" w:color="auto"/>
        <w:right w:val="none" w:sz="0" w:space="0" w:color="auto"/>
      </w:divBdr>
    </w:div>
    <w:div w:id="1286080319">
      <w:bodyDiv w:val="1"/>
      <w:marLeft w:val="0"/>
      <w:marRight w:val="0"/>
      <w:marTop w:val="0"/>
      <w:marBottom w:val="0"/>
      <w:divBdr>
        <w:top w:val="none" w:sz="0" w:space="0" w:color="auto"/>
        <w:left w:val="none" w:sz="0" w:space="0" w:color="auto"/>
        <w:bottom w:val="none" w:sz="0" w:space="0" w:color="auto"/>
        <w:right w:val="none" w:sz="0" w:space="0" w:color="auto"/>
      </w:divBdr>
    </w:div>
    <w:div w:id="1289967300">
      <w:bodyDiv w:val="1"/>
      <w:marLeft w:val="0"/>
      <w:marRight w:val="0"/>
      <w:marTop w:val="0"/>
      <w:marBottom w:val="0"/>
      <w:divBdr>
        <w:top w:val="none" w:sz="0" w:space="0" w:color="auto"/>
        <w:left w:val="none" w:sz="0" w:space="0" w:color="auto"/>
        <w:bottom w:val="none" w:sz="0" w:space="0" w:color="auto"/>
        <w:right w:val="none" w:sz="0" w:space="0" w:color="auto"/>
      </w:divBdr>
    </w:div>
    <w:div w:id="1290043360">
      <w:bodyDiv w:val="1"/>
      <w:marLeft w:val="0"/>
      <w:marRight w:val="0"/>
      <w:marTop w:val="0"/>
      <w:marBottom w:val="0"/>
      <w:divBdr>
        <w:top w:val="none" w:sz="0" w:space="0" w:color="auto"/>
        <w:left w:val="none" w:sz="0" w:space="0" w:color="auto"/>
        <w:bottom w:val="none" w:sz="0" w:space="0" w:color="auto"/>
        <w:right w:val="none" w:sz="0" w:space="0" w:color="auto"/>
      </w:divBdr>
    </w:div>
    <w:div w:id="1290667122">
      <w:bodyDiv w:val="1"/>
      <w:marLeft w:val="0"/>
      <w:marRight w:val="0"/>
      <w:marTop w:val="0"/>
      <w:marBottom w:val="0"/>
      <w:divBdr>
        <w:top w:val="none" w:sz="0" w:space="0" w:color="auto"/>
        <w:left w:val="none" w:sz="0" w:space="0" w:color="auto"/>
        <w:bottom w:val="none" w:sz="0" w:space="0" w:color="auto"/>
        <w:right w:val="none" w:sz="0" w:space="0" w:color="auto"/>
      </w:divBdr>
    </w:div>
    <w:div w:id="1291473653">
      <w:bodyDiv w:val="1"/>
      <w:marLeft w:val="0"/>
      <w:marRight w:val="0"/>
      <w:marTop w:val="0"/>
      <w:marBottom w:val="0"/>
      <w:divBdr>
        <w:top w:val="none" w:sz="0" w:space="0" w:color="auto"/>
        <w:left w:val="none" w:sz="0" w:space="0" w:color="auto"/>
        <w:bottom w:val="none" w:sz="0" w:space="0" w:color="auto"/>
        <w:right w:val="none" w:sz="0" w:space="0" w:color="auto"/>
      </w:divBdr>
    </w:div>
    <w:div w:id="1291746389">
      <w:bodyDiv w:val="1"/>
      <w:marLeft w:val="0"/>
      <w:marRight w:val="0"/>
      <w:marTop w:val="0"/>
      <w:marBottom w:val="0"/>
      <w:divBdr>
        <w:top w:val="none" w:sz="0" w:space="0" w:color="auto"/>
        <w:left w:val="none" w:sz="0" w:space="0" w:color="auto"/>
        <w:bottom w:val="none" w:sz="0" w:space="0" w:color="auto"/>
        <w:right w:val="none" w:sz="0" w:space="0" w:color="auto"/>
      </w:divBdr>
    </w:div>
    <w:div w:id="1293290097">
      <w:bodyDiv w:val="1"/>
      <w:marLeft w:val="0"/>
      <w:marRight w:val="0"/>
      <w:marTop w:val="0"/>
      <w:marBottom w:val="0"/>
      <w:divBdr>
        <w:top w:val="none" w:sz="0" w:space="0" w:color="auto"/>
        <w:left w:val="none" w:sz="0" w:space="0" w:color="auto"/>
        <w:bottom w:val="none" w:sz="0" w:space="0" w:color="auto"/>
        <w:right w:val="none" w:sz="0" w:space="0" w:color="auto"/>
      </w:divBdr>
    </w:div>
    <w:div w:id="1296791270">
      <w:bodyDiv w:val="1"/>
      <w:marLeft w:val="0"/>
      <w:marRight w:val="0"/>
      <w:marTop w:val="0"/>
      <w:marBottom w:val="0"/>
      <w:divBdr>
        <w:top w:val="none" w:sz="0" w:space="0" w:color="auto"/>
        <w:left w:val="none" w:sz="0" w:space="0" w:color="auto"/>
        <w:bottom w:val="none" w:sz="0" w:space="0" w:color="auto"/>
        <w:right w:val="none" w:sz="0" w:space="0" w:color="auto"/>
      </w:divBdr>
    </w:div>
    <w:div w:id="1296913462">
      <w:bodyDiv w:val="1"/>
      <w:marLeft w:val="0"/>
      <w:marRight w:val="0"/>
      <w:marTop w:val="0"/>
      <w:marBottom w:val="0"/>
      <w:divBdr>
        <w:top w:val="none" w:sz="0" w:space="0" w:color="auto"/>
        <w:left w:val="none" w:sz="0" w:space="0" w:color="auto"/>
        <w:bottom w:val="none" w:sz="0" w:space="0" w:color="auto"/>
        <w:right w:val="none" w:sz="0" w:space="0" w:color="auto"/>
      </w:divBdr>
    </w:div>
    <w:div w:id="1297444035">
      <w:bodyDiv w:val="1"/>
      <w:marLeft w:val="0"/>
      <w:marRight w:val="0"/>
      <w:marTop w:val="0"/>
      <w:marBottom w:val="0"/>
      <w:divBdr>
        <w:top w:val="none" w:sz="0" w:space="0" w:color="auto"/>
        <w:left w:val="none" w:sz="0" w:space="0" w:color="auto"/>
        <w:bottom w:val="none" w:sz="0" w:space="0" w:color="auto"/>
        <w:right w:val="none" w:sz="0" w:space="0" w:color="auto"/>
      </w:divBdr>
    </w:div>
    <w:div w:id="1298026580">
      <w:bodyDiv w:val="1"/>
      <w:marLeft w:val="0"/>
      <w:marRight w:val="0"/>
      <w:marTop w:val="0"/>
      <w:marBottom w:val="0"/>
      <w:divBdr>
        <w:top w:val="none" w:sz="0" w:space="0" w:color="auto"/>
        <w:left w:val="none" w:sz="0" w:space="0" w:color="auto"/>
        <w:bottom w:val="none" w:sz="0" w:space="0" w:color="auto"/>
        <w:right w:val="none" w:sz="0" w:space="0" w:color="auto"/>
      </w:divBdr>
    </w:div>
    <w:div w:id="1298098849">
      <w:bodyDiv w:val="1"/>
      <w:marLeft w:val="0"/>
      <w:marRight w:val="0"/>
      <w:marTop w:val="0"/>
      <w:marBottom w:val="0"/>
      <w:divBdr>
        <w:top w:val="none" w:sz="0" w:space="0" w:color="auto"/>
        <w:left w:val="none" w:sz="0" w:space="0" w:color="auto"/>
        <w:bottom w:val="none" w:sz="0" w:space="0" w:color="auto"/>
        <w:right w:val="none" w:sz="0" w:space="0" w:color="auto"/>
      </w:divBdr>
    </w:div>
    <w:div w:id="1298954142">
      <w:bodyDiv w:val="1"/>
      <w:marLeft w:val="0"/>
      <w:marRight w:val="0"/>
      <w:marTop w:val="0"/>
      <w:marBottom w:val="0"/>
      <w:divBdr>
        <w:top w:val="none" w:sz="0" w:space="0" w:color="auto"/>
        <w:left w:val="none" w:sz="0" w:space="0" w:color="auto"/>
        <w:bottom w:val="none" w:sz="0" w:space="0" w:color="auto"/>
        <w:right w:val="none" w:sz="0" w:space="0" w:color="auto"/>
      </w:divBdr>
    </w:div>
    <w:div w:id="1300767625">
      <w:bodyDiv w:val="1"/>
      <w:marLeft w:val="0"/>
      <w:marRight w:val="0"/>
      <w:marTop w:val="0"/>
      <w:marBottom w:val="0"/>
      <w:divBdr>
        <w:top w:val="none" w:sz="0" w:space="0" w:color="auto"/>
        <w:left w:val="none" w:sz="0" w:space="0" w:color="auto"/>
        <w:bottom w:val="none" w:sz="0" w:space="0" w:color="auto"/>
        <w:right w:val="none" w:sz="0" w:space="0" w:color="auto"/>
      </w:divBdr>
    </w:div>
    <w:div w:id="1301157687">
      <w:bodyDiv w:val="1"/>
      <w:marLeft w:val="0"/>
      <w:marRight w:val="0"/>
      <w:marTop w:val="0"/>
      <w:marBottom w:val="0"/>
      <w:divBdr>
        <w:top w:val="none" w:sz="0" w:space="0" w:color="auto"/>
        <w:left w:val="none" w:sz="0" w:space="0" w:color="auto"/>
        <w:bottom w:val="none" w:sz="0" w:space="0" w:color="auto"/>
        <w:right w:val="none" w:sz="0" w:space="0" w:color="auto"/>
      </w:divBdr>
    </w:div>
    <w:div w:id="1302230814">
      <w:bodyDiv w:val="1"/>
      <w:marLeft w:val="0"/>
      <w:marRight w:val="0"/>
      <w:marTop w:val="0"/>
      <w:marBottom w:val="0"/>
      <w:divBdr>
        <w:top w:val="none" w:sz="0" w:space="0" w:color="auto"/>
        <w:left w:val="none" w:sz="0" w:space="0" w:color="auto"/>
        <w:bottom w:val="none" w:sz="0" w:space="0" w:color="auto"/>
        <w:right w:val="none" w:sz="0" w:space="0" w:color="auto"/>
      </w:divBdr>
    </w:div>
    <w:div w:id="1303123239">
      <w:bodyDiv w:val="1"/>
      <w:marLeft w:val="0"/>
      <w:marRight w:val="0"/>
      <w:marTop w:val="0"/>
      <w:marBottom w:val="0"/>
      <w:divBdr>
        <w:top w:val="none" w:sz="0" w:space="0" w:color="auto"/>
        <w:left w:val="none" w:sz="0" w:space="0" w:color="auto"/>
        <w:bottom w:val="none" w:sz="0" w:space="0" w:color="auto"/>
        <w:right w:val="none" w:sz="0" w:space="0" w:color="auto"/>
      </w:divBdr>
    </w:div>
    <w:div w:id="1303467506">
      <w:bodyDiv w:val="1"/>
      <w:marLeft w:val="0"/>
      <w:marRight w:val="0"/>
      <w:marTop w:val="0"/>
      <w:marBottom w:val="0"/>
      <w:divBdr>
        <w:top w:val="none" w:sz="0" w:space="0" w:color="auto"/>
        <w:left w:val="none" w:sz="0" w:space="0" w:color="auto"/>
        <w:bottom w:val="none" w:sz="0" w:space="0" w:color="auto"/>
        <w:right w:val="none" w:sz="0" w:space="0" w:color="auto"/>
      </w:divBdr>
    </w:div>
    <w:div w:id="1304581100">
      <w:bodyDiv w:val="1"/>
      <w:marLeft w:val="0"/>
      <w:marRight w:val="0"/>
      <w:marTop w:val="0"/>
      <w:marBottom w:val="0"/>
      <w:divBdr>
        <w:top w:val="none" w:sz="0" w:space="0" w:color="auto"/>
        <w:left w:val="none" w:sz="0" w:space="0" w:color="auto"/>
        <w:bottom w:val="none" w:sz="0" w:space="0" w:color="auto"/>
        <w:right w:val="none" w:sz="0" w:space="0" w:color="auto"/>
      </w:divBdr>
    </w:div>
    <w:div w:id="1304853910">
      <w:bodyDiv w:val="1"/>
      <w:marLeft w:val="0"/>
      <w:marRight w:val="0"/>
      <w:marTop w:val="0"/>
      <w:marBottom w:val="0"/>
      <w:divBdr>
        <w:top w:val="none" w:sz="0" w:space="0" w:color="auto"/>
        <w:left w:val="none" w:sz="0" w:space="0" w:color="auto"/>
        <w:bottom w:val="none" w:sz="0" w:space="0" w:color="auto"/>
        <w:right w:val="none" w:sz="0" w:space="0" w:color="auto"/>
      </w:divBdr>
    </w:div>
    <w:div w:id="1305886350">
      <w:bodyDiv w:val="1"/>
      <w:marLeft w:val="0"/>
      <w:marRight w:val="0"/>
      <w:marTop w:val="0"/>
      <w:marBottom w:val="0"/>
      <w:divBdr>
        <w:top w:val="none" w:sz="0" w:space="0" w:color="auto"/>
        <w:left w:val="none" w:sz="0" w:space="0" w:color="auto"/>
        <w:bottom w:val="none" w:sz="0" w:space="0" w:color="auto"/>
        <w:right w:val="none" w:sz="0" w:space="0" w:color="auto"/>
      </w:divBdr>
    </w:div>
    <w:div w:id="1306928889">
      <w:bodyDiv w:val="1"/>
      <w:marLeft w:val="0"/>
      <w:marRight w:val="0"/>
      <w:marTop w:val="0"/>
      <w:marBottom w:val="0"/>
      <w:divBdr>
        <w:top w:val="none" w:sz="0" w:space="0" w:color="auto"/>
        <w:left w:val="none" w:sz="0" w:space="0" w:color="auto"/>
        <w:bottom w:val="none" w:sz="0" w:space="0" w:color="auto"/>
        <w:right w:val="none" w:sz="0" w:space="0" w:color="auto"/>
      </w:divBdr>
    </w:div>
    <w:div w:id="1306937587">
      <w:bodyDiv w:val="1"/>
      <w:marLeft w:val="0"/>
      <w:marRight w:val="0"/>
      <w:marTop w:val="0"/>
      <w:marBottom w:val="0"/>
      <w:divBdr>
        <w:top w:val="none" w:sz="0" w:space="0" w:color="auto"/>
        <w:left w:val="none" w:sz="0" w:space="0" w:color="auto"/>
        <w:bottom w:val="none" w:sz="0" w:space="0" w:color="auto"/>
        <w:right w:val="none" w:sz="0" w:space="0" w:color="auto"/>
      </w:divBdr>
    </w:div>
    <w:div w:id="1308393037">
      <w:bodyDiv w:val="1"/>
      <w:marLeft w:val="0"/>
      <w:marRight w:val="0"/>
      <w:marTop w:val="0"/>
      <w:marBottom w:val="0"/>
      <w:divBdr>
        <w:top w:val="none" w:sz="0" w:space="0" w:color="auto"/>
        <w:left w:val="none" w:sz="0" w:space="0" w:color="auto"/>
        <w:bottom w:val="none" w:sz="0" w:space="0" w:color="auto"/>
        <w:right w:val="none" w:sz="0" w:space="0" w:color="auto"/>
      </w:divBdr>
    </w:div>
    <w:div w:id="1309089282">
      <w:bodyDiv w:val="1"/>
      <w:marLeft w:val="0"/>
      <w:marRight w:val="0"/>
      <w:marTop w:val="0"/>
      <w:marBottom w:val="0"/>
      <w:divBdr>
        <w:top w:val="none" w:sz="0" w:space="0" w:color="auto"/>
        <w:left w:val="none" w:sz="0" w:space="0" w:color="auto"/>
        <w:bottom w:val="none" w:sz="0" w:space="0" w:color="auto"/>
        <w:right w:val="none" w:sz="0" w:space="0" w:color="auto"/>
      </w:divBdr>
    </w:div>
    <w:div w:id="1309163076">
      <w:bodyDiv w:val="1"/>
      <w:marLeft w:val="0"/>
      <w:marRight w:val="0"/>
      <w:marTop w:val="0"/>
      <w:marBottom w:val="0"/>
      <w:divBdr>
        <w:top w:val="none" w:sz="0" w:space="0" w:color="auto"/>
        <w:left w:val="none" w:sz="0" w:space="0" w:color="auto"/>
        <w:bottom w:val="none" w:sz="0" w:space="0" w:color="auto"/>
        <w:right w:val="none" w:sz="0" w:space="0" w:color="auto"/>
      </w:divBdr>
    </w:div>
    <w:div w:id="1309748136">
      <w:bodyDiv w:val="1"/>
      <w:marLeft w:val="0"/>
      <w:marRight w:val="0"/>
      <w:marTop w:val="0"/>
      <w:marBottom w:val="0"/>
      <w:divBdr>
        <w:top w:val="none" w:sz="0" w:space="0" w:color="auto"/>
        <w:left w:val="none" w:sz="0" w:space="0" w:color="auto"/>
        <w:bottom w:val="none" w:sz="0" w:space="0" w:color="auto"/>
        <w:right w:val="none" w:sz="0" w:space="0" w:color="auto"/>
      </w:divBdr>
    </w:div>
    <w:div w:id="1309818325">
      <w:bodyDiv w:val="1"/>
      <w:marLeft w:val="0"/>
      <w:marRight w:val="0"/>
      <w:marTop w:val="0"/>
      <w:marBottom w:val="0"/>
      <w:divBdr>
        <w:top w:val="none" w:sz="0" w:space="0" w:color="auto"/>
        <w:left w:val="none" w:sz="0" w:space="0" w:color="auto"/>
        <w:bottom w:val="none" w:sz="0" w:space="0" w:color="auto"/>
        <w:right w:val="none" w:sz="0" w:space="0" w:color="auto"/>
      </w:divBdr>
    </w:div>
    <w:div w:id="1310745337">
      <w:bodyDiv w:val="1"/>
      <w:marLeft w:val="0"/>
      <w:marRight w:val="0"/>
      <w:marTop w:val="0"/>
      <w:marBottom w:val="0"/>
      <w:divBdr>
        <w:top w:val="none" w:sz="0" w:space="0" w:color="auto"/>
        <w:left w:val="none" w:sz="0" w:space="0" w:color="auto"/>
        <w:bottom w:val="none" w:sz="0" w:space="0" w:color="auto"/>
        <w:right w:val="none" w:sz="0" w:space="0" w:color="auto"/>
      </w:divBdr>
    </w:div>
    <w:div w:id="1311060544">
      <w:bodyDiv w:val="1"/>
      <w:marLeft w:val="0"/>
      <w:marRight w:val="0"/>
      <w:marTop w:val="0"/>
      <w:marBottom w:val="0"/>
      <w:divBdr>
        <w:top w:val="none" w:sz="0" w:space="0" w:color="auto"/>
        <w:left w:val="none" w:sz="0" w:space="0" w:color="auto"/>
        <w:bottom w:val="none" w:sz="0" w:space="0" w:color="auto"/>
        <w:right w:val="none" w:sz="0" w:space="0" w:color="auto"/>
      </w:divBdr>
    </w:div>
    <w:div w:id="1311326990">
      <w:bodyDiv w:val="1"/>
      <w:marLeft w:val="0"/>
      <w:marRight w:val="0"/>
      <w:marTop w:val="0"/>
      <w:marBottom w:val="0"/>
      <w:divBdr>
        <w:top w:val="none" w:sz="0" w:space="0" w:color="auto"/>
        <w:left w:val="none" w:sz="0" w:space="0" w:color="auto"/>
        <w:bottom w:val="none" w:sz="0" w:space="0" w:color="auto"/>
        <w:right w:val="none" w:sz="0" w:space="0" w:color="auto"/>
      </w:divBdr>
    </w:div>
    <w:div w:id="1312830694">
      <w:bodyDiv w:val="1"/>
      <w:marLeft w:val="0"/>
      <w:marRight w:val="0"/>
      <w:marTop w:val="0"/>
      <w:marBottom w:val="0"/>
      <w:divBdr>
        <w:top w:val="none" w:sz="0" w:space="0" w:color="auto"/>
        <w:left w:val="none" w:sz="0" w:space="0" w:color="auto"/>
        <w:bottom w:val="none" w:sz="0" w:space="0" w:color="auto"/>
        <w:right w:val="none" w:sz="0" w:space="0" w:color="auto"/>
      </w:divBdr>
    </w:div>
    <w:div w:id="1313094705">
      <w:bodyDiv w:val="1"/>
      <w:marLeft w:val="0"/>
      <w:marRight w:val="0"/>
      <w:marTop w:val="0"/>
      <w:marBottom w:val="0"/>
      <w:divBdr>
        <w:top w:val="none" w:sz="0" w:space="0" w:color="auto"/>
        <w:left w:val="none" w:sz="0" w:space="0" w:color="auto"/>
        <w:bottom w:val="none" w:sz="0" w:space="0" w:color="auto"/>
        <w:right w:val="none" w:sz="0" w:space="0" w:color="auto"/>
      </w:divBdr>
    </w:div>
    <w:div w:id="1315139794">
      <w:bodyDiv w:val="1"/>
      <w:marLeft w:val="0"/>
      <w:marRight w:val="0"/>
      <w:marTop w:val="0"/>
      <w:marBottom w:val="0"/>
      <w:divBdr>
        <w:top w:val="none" w:sz="0" w:space="0" w:color="auto"/>
        <w:left w:val="none" w:sz="0" w:space="0" w:color="auto"/>
        <w:bottom w:val="none" w:sz="0" w:space="0" w:color="auto"/>
        <w:right w:val="none" w:sz="0" w:space="0" w:color="auto"/>
      </w:divBdr>
    </w:div>
    <w:div w:id="1315529147">
      <w:bodyDiv w:val="1"/>
      <w:marLeft w:val="0"/>
      <w:marRight w:val="0"/>
      <w:marTop w:val="0"/>
      <w:marBottom w:val="0"/>
      <w:divBdr>
        <w:top w:val="none" w:sz="0" w:space="0" w:color="auto"/>
        <w:left w:val="none" w:sz="0" w:space="0" w:color="auto"/>
        <w:bottom w:val="none" w:sz="0" w:space="0" w:color="auto"/>
        <w:right w:val="none" w:sz="0" w:space="0" w:color="auto"/>
      </w:divBdr>
    </w:div>
    <w:div w:id="1317415918">
      <w:bodyDiv w:val="1"/>
      <w:marLeft w:val="0"/>
      <w:marRight w:val="0"/>
      <w:marTop w:val="0"/>
      <w:marBottom w:val="0"/>
      <w:divBdr>
        <w:top w:val="none" w:sz="0" w:space="0" w:color="auto"/>
        <w:left w:val="none" w:sz="0" w:space="0" w:color="auto"/>
        <w:bottom w:val="none" w:sz="0" w:space="0" w:color="auto"/>
        <w:right w:val="none" w:sz="0" w:space="0" w:color="auto"/>
      </w:divBdr>
    </w:div>
    <w:div w:id="1317877133">
      <w:bodyDiv w:val="1"/>
      <w:marLeft w:val="0"/>
      <w:marRight w:val="0"/>
      <w:marTop w:val="0"/>
      <w:marBottom w:val="0"/>
      <w:divBdr>
        <w:top w:val="none" w:sz="0" w:space="0" w:color="auto"/>
        <w:left w:val="none" w:sz="0" w:space="0" w:color="auto"/>
        <w:bottom w:val="none" w:sz="0" w:space="0" w:color="auto"/>
        <w:right w:val="none" w:sz="0" w:space="0" w:color="auto"/>
      </w:divBdr>
    </w:div>
    <w:div w:id="1318804142">
      <w:bodyDiv w:val="1"/>
      <w:marLeft w:val="0"/>
      <w:marRight w:val="0"/>
      <w:marTop w:val="0"/>
      <w:marBottom w:val="0"/>
      <w:divBdr>
        <w:top w:val="none" w:sz="0" w:space="0" w:color="auto"/>
        <w:left w:val="none" w:sz="0" w:space="0" w:color="auto"/>
        <w:bottom w:val="none" w:sz="0" w:space="0" w:color="auto"/>
        <w:right w:val="none" w:sz="0" w:space="0" w:color="auto"/>
      </w:divBdr>
    </w:div>
    <w:div w:id="1320764976">
      <w:bodyDiv w:val="1"/>
      <w:marLeft w:val="0"/>
      <w:marRight w:val="0"/>
      <w:marTop w:val="0"/>
      <w:marBottom w:val="0"/>
      <w:divBdr>
        <w:top w:val="none" w:sz="0" w:space="0" w:color="auto"/>
        <w:left w:val="none" w:sz="0" w:space="0" w:color="auto"/>
        <w:bottom w:val="none" w:sz="0" w:space="0" w:color="auto"/>
        <w:right w:val="none" w:sz="0" w:space="0" w:color="auto"/>
      </w:divBdr>
    </w:div>
    <w:div w:id="1321302343">
      <w:bodyDiv w:val="1"/>
      <w:marLeft w:val="0"/>
      <w:marRight w:val="0"/>
      <w:marTop w:val="0"/>
      <w:marBottom w:val="0"/>
      <w:divBdr>
        <w:top w:val="none" w:sz="0" w:space="0" w:color="auto"/>
        <w:left w:val="none" w:sz="0" w:space="0" w:color="auto"/>
        <w:bottom w:val="none" w:sz="0" w:space="0" w:color="auto"/>
        <w:right w:val="none" w:sz="0" w:space="0" w:color="auto"/>
      </w:divBdr>
    </w:div>
    <w:div w:id="1322537012">
      <w:bodyDiv w:val="1"/>
      <w:marLeft w:val="0"/>
      <w:marRight w:val="0"/>
      <w:marTop w:val="0"/>
      <w:marBottom w:val="0"/>
      <w:divBdr>
        <w:top w:val="none" w:sz="0" w:space="0" w:color="auto"/>
        <w:left w:val="none" w:sz="0" w:space="0" w:color="auto"/>
        <w:bottom w:val="none" w:sz="0" w:space="0" w:color="auto"/>
        <w:right w:val="none" w:sz="0" w:space="0" w:color="auto"/>
      </w:divBdr>
    </w:div>
    <w:div w:id="1325931721">
      <w:bodyDiv w:val="1"/>
      <w:marLeft w:val="0"/>
      <w:marRight w:val="0"/>
      <w:marTop w:val="0"/>
      <w:marBottom w:val="0"/>
      <w:divBdr>
        <w:top w:val="none" w:sz="0" w:space="0" w:color="auto"/>
        <w:left w:val="none" w:sz="0" w:space="0" w:color="auto"/>
        <w:bottom w:val="none" w:sz="0" w:space="0" w:color="auto"/>
        <w:right w:val="none" w:sz="0" w:space="0" w:color="auto"/>
      </w:divBdr>
    </w:div>
    <w:div w:id="1327515494">
      <w:bodyDiv w:val="1"/>
      <w:marLeft w:val="0"/>
      <w:marRight w:val="0"/>
      <w:marTop w:val="0"/>
      <w:marBottom w:val="0"/>
      <w:divBdr>
        <w:top w:val="none" w:sz="0" w:space="0" w:color="auto"/>
        <w:left w:val="none" w:sz="0" w:space="0" w:color="auto"/>
        <w:bottom w:val="none" w:sz="0" w:space="0" w:color="auto"/>
        <w:right w:val="none" w:sz="0" w:space="0" w:color="auto"/>
      </w:divBdr>
    </w:div>
    <w:div w:id="1329089781">
      <w:bodyDiv w:val="1"/>
      <w:marLeft w:val="0"/>
      <w:marRight w:val="0"/>
      <w:marTop w:val="0"/>
      <w:marBottom w:val="0"/>
      <w:divBdr>
        <w:top w:val="none" w:sz="0" w:space="0" w:color="auto"/>
        <w:left w:val="none" w:sz="0" w:space="0" w:color="auto"/>
        <w:bottom w:val="none" w:sz="0" w:space="0" w:color="auto"/>
        <w:right w:val="none" w:sz="0" w:space="0" w:color="auto"/>
      </w:divBdr>
    </w:div>
    <w:div w:id="1330937274">
      <w:bodyDiv w:val="1"/>
      <w:marLeft w:val="0"/>
      <w:marRight w:val="0"/>
      <w:marTop w:val="0"/>
      <w:marBottom w:val="0"/>
      <w:divBdr>
        <w:top w:val="none" w:sz="0" w:space="0" w:color="auto"/>
        <w:left w:val="none" w:sz="0" w:space="0" w:color="auto"/>
        <w:bottom w:val="none" w:sz="0" w:space="0" w:color="auto"/>
        <w:right w:val="none" w:sz="0" w:space="0" w:color="auto"/>
      </w:divBdr>
    </w:div>
    <w:div w:id="1334065165">
      <w:bodyDiv w:val="1"/>
      <w:marLeft w:val="0"/>
      <w:marRight w:val="0"/>
      <w:marTop w:val="0"/>
      <w:marBottom w:val="0"/>
      <w:divBdr>
        <w:top w:val="none" w:sz="0" w:space="0" w:color="auto"/>
        <w:left w:val="none" w:sz="0" w:space="0" w:color="auto"/>
        <w:bottom w:val="none" w:sz="0" w:space="0" w:color="auto"/>
        <w:right w:val="none" w:sz="0" w:space="0" w:color="auto"/>
      </w:divBdr>
    </w:div>
    <w:div w:id="1334528264">
      <w:bodyDiv w:val="1"/>
      <w:marLeft w:val="0"/>
      <w:marRight w:val="0"/>
      <w:marTop w:val="0"/>
      <w:marBottom w:val="0"/>
      <w:divBdr>
        <w:top w:val="none" w:sz="0" w:space="0" w:color="auto"/>
        <w:left w:val="none" w:sz="0" w:space="0" w:color="auto"/>
        <w:bottom w:val="none" w:sz="0" w:space="0" w:color="auto"/>
        <w:right w:val="none" w:sz="0" w:space="0" w:color="auto"/>
      </w:divBdr>
    </w:div>
    <w:div w:id="1336616512">
      <w:bodyDiv w:val="1"/>
      <w:marLeft w:val="0"/>
      <w:marRight w:val="0"/>
      <w:marTop w:val="0"/>
      <w:marBottom w:val="0"/>
      <w:divBdr>
        <w:top w:val="none" w:sz="0" w:space="0" w:color="auto"/>
        <w:left w:val="none" w:sz="0" w:space="0" w:color="auto"/>
        <w:bottom w:val="none" w:sz="0" w:space="0" w:color="auto"/>
        <w:right w:val="none" w:sz="0" w:space="0" w:color="auto"/>
      </w:divBdr>
    </w:div>
    <w:div w:id="1336617537">
      <w:bodyDiv w:val="1"/>
      <w:marLeft w:val="0"/>
      <w:marRight w:val="0"/>
      <w:marTop w:val="0"/>
      <w:marBottom w:val="0"/>
      <w:divBdr>
        <w:top w:val="none" w:sz="0" w:space="0" w:color="auto"/>
        <w:left w:val="none" w:sz="0" w:space="0" w:color="auto"/>
        <w:bottom w:val="none" w:sz="0" w:space="0" w:color="auto"/>
        <w:right w:val="none" w:sz="0" w:space="0" w:color="auto"/>
      </w:divBdr>
    </w:div>
    <w:div w:id="1339039834">
      <w:bodyDiv w:val="1"/>
      <w:marLeft w:val="0"/>
      <w:marRight w:val="0"/>
      <w:marTop w:val="0"/>
      <w:marBottom w:val="0"/>
      <w:divBdr>
        <w:top w:val="none" w:sz="0" w:space="0" w:color="auto"/>
        <w:left w:val="none" w:sz="0" w:space="0" w:color="auto"/>
        <w:bottom w:val="none" w:sz="0" w:space="0" w:color="auto"/>
        <w:right w:val="none" w:sz="0" w:space="0" w:color="auto"/>
      </w:divBdr>
    </w:div>
    <w:div w:id="1339432055">
      <w:bodyDiv w:val="1"/>
      <w:marLeft w:val="0"/>
      <w:marRight w:val="0"/>
      <w:marTop w:val="0"/>
      <w:marBottom w:val="0"/>
      <w:divBdr>
        <w:top w:val="none" w:sz="0" w:space="0" w:color="auto"/>
        <w:left w:val="none" w:sz="0" w:space="0" w:color="auto"/>
        <w:bottom w:val="none" w:sz="0" w:space="0" w:color="auto"/>
        <w:right w:val="none" w:sz="0" w:space="0" w:color="auto"/>
      </w:divBdr>
    </w:div>
    <w:div w:id="1339501934">
      <w:bodyDiv w:val="1"/>
      <w:marLeft w:val="0"/>
      <w:marRight w:val="0"/>
      <w:marTop w:val="0"/>
      <w:marBottom w:val="0"/>
      <w:divBdr>
        <w:top w:val="none" w:sz="0" w:space="0" w:color="auto"/>
        <w:left w:val="none" w:sz="0" w:space="0" w:color="auto"/>
        <w:bottom w:val="none" w:sz="0" w:space="0" w:color="auto"/>
        <w:right w:val="none" w:sz="0" w:space="0" w:color="auto"/>
      </w:divBdr>
    </w:div>
    <w:div w:id="1339624127">
      <w:bodyDiv w:val="1"/>
      <w:marLeft w:val="0"/>
      <w:marRight w:val="0"/>
      <w:marTop w:val="0"/>
      <w:marBottom w:val="0"/>
      <w:divBdr>
        <w:top w:val="none" w:sz="0" w:space="0" w:color="auto"/>
        <w:left w:val="none" w:sz="0" w:space="0" w:color="auto"/>
        <w:bottom w:val="none" w:sz="0" w:space="0" w:color="auto"/>
        <w:right w:val="none" w:sz="0" w:space="0" w:color="auto"/>
      </w:divBdr>
    </w:div>
    <w:div w:id="1340083792">
      <w:bodyDiv w:val="1"/>
      <w:marLeft w:val="0"/>
      <w:marRight w:val="0"/>
      <w:marTop w:val="0"/>
      <w:marBottom w:val="0"/>
      <w:divBdr>
        <w:top w:val="none" w:sz="0" w:space="0" w:color="auto"/>
        <w:left w:val="none" w:sz="0" w:space="0" w:color="auto"/>
        <w:bottom w:val="none" w:sz="0" w:space="0" w:color="auto"/>
        <w:right w:val="none" w:sz="0" w:space="0" w:color="auto"/>
      </w:divBdr>
    </w:div>
    <w:div w:id="1340232973">
      <w:bodyDiv w:val="1"/>
      <w:marLeft w:val="0"/>
      <w:marRight w:val="0"/>
      <w:marTop w:val="0"/>
      <w:marBottom w:val="0"/>
      <w:divBdr>
        <w:top w:val="none" w:sz="0" w:space="0" w:color="auto"/>
        <w:left w:val="none" w:sz="0" w:space="0" w:color="auto"/>
        <w:bottom w:val="none" w:sz="0" w:space="0" w:color="auto"/>
        <w:right w:val="none" w:sz="0" w:space="0" w:color="auto"/>
      </w:divBdr>
    </w:div>
    <w:div w:id="1343363704">
      <w:bodyDiv w:val="1"/>
      <w:marLeft w:val="0"/>
      <w:marRight w:val="0"/>
      <w:marTop w:val="0"/>
      <w:marBottom w:val="0"/>
      <w:divBdr>
        <w:top w:val="none" w:sz="0" w:space="0" w:color="auto"/>
        <w:left w:val="none" w:sz="0" w:space="0" w:color="auto"/>
        <w:bottom w:val="none" w:sz="0" w:space="0" w:color="auto"/>
        <w:right w:val="none" w:sz="0" w:space="0" w:color="auto"/>
      </w:divBdr>
    </w:div>
    <w:div w:id="1345128972">
      <w:bodyDiv w:val="1"/>
      <w:marLeft w:val="0"/>
      <w:marRight w:val="0"/>
      <w:marTop w:val="0"/>
      <w:marBottom w:val="0"/>
      <w:divBdr>
        <w:top w:val="none" w:sz="0" w:space="0" w:color="auto"/>
        <w:left w:val="none" w:sz="0" w:space="0" w:color="auto"/>
        <w:bottom w:val="none" w:sz="0" w:space="0" w:color="auto"/>
        <w:right w:val="none" w:sz="0" w:space="0" w:color="auto"/>
      </w:divBdr>
    </w:div>
    <w:div w:id="1345132753">
      <w:bodyDiv w:val="1"/>
      <w:marLeft w:val="0"/>
      <w:marRight w:val="0"/>
      <w:marTop w:val="0"/>
      <w:marBottom w:val="0"/>
      <w:divBdr>
        <w:top w:val="none" w:sz="0" w:space="0" w:color="auto"/>
        <w:left w:val="none" w:sz="0" w:space="0" w:color="auto"/>
        <w:bottom w:val="none" w:sz="0" w:space="0" w:color="auto"/>
        <w:right w:val="none" w:sz="0" w:space="0" w:color="auto"/>
      </w:divBdr>
    </w:div>
    <w:div w:id="1345475082">
      <w:bodyDiv w:val="1"/>
      <w:marLeft w:val="0"/>
      <w:marRight w:val="0"/>
      <w:marTop w:val="0"/>
      <w:marBottom w:val="0"/>
      <w:divBdr>
        <w:top w:val="none" w:sz="0" w:space="0" w:color="auto"/>
        <w:left w:val="none" w:sz="0" w:space="0" w:color="auto"/>
        <w:bottom w:val="none" w:sz="0" w:space="0" w:color="auto"/>
        <w:right w:val="none" w:sz="0" w:space="0" w:color="auto"/>
      </w:divBdr>
    </w:div>
    <w:div w:id="1346711086">
      <w:bodyDiv w:val="1"/>
      <w:marLeft w:val="0"/>
      <w:marRight w:val="0"/>
      <w:marTop w:val="0"/>
      <w:marBottom w:val="0"/>
      <w:divBdr>
        <w:top w:val="none" w:sz="0" w:space="0" w:color="auto"/>
        <w:left w:val="none" w:sz="0" w:space="0" w:color="auto"/>
        <w:bottom w:val="none" w:sz="0" w:space="0" w:color="auto"/>
        <w:right w:val="none" w:sz="0" w:space="0" w:color="auto"/>
      </w:divBdr>
    </w:div>
    <w:div w:id="1351026783">
      <w:bodyDiv w:val="1"/>
      <w:marLeft w:val="0"/>
      <w:marRight w:val="0"/>
      <w:marTop w:val="0"/>
      <w:marBottom w:val="0"/>
      <w:divBdr>
        <w:top w:val="none" w:sz="0" w:space="0" w:color="auto"/>
        <w:left w:val="none" w:sz="0" w:space="0" w:color="auto"/>
        <w:bottom w:val="none" w:sz="0" w:space="0" w:color="auto"/>
        <w:right w:val="none" w:sz="0" w:space="0" w:color="auto"/>
      </w:divBdr>
    </w:div>
    <w:div w:id="1353384251">
      <w:bodyDiv w:val="1"/>
      <w:marLeft w:val="0"/>
      <w:marRight w:val="0"/>
      <w:marTop w:val="0"/>
      <w:marBottom w:val="0"/>
      <w:divBdr>
        <w:top w:val="none" w:sz="0" w:space="0" w:color="auto"/>
        <w:left w:val="none" w:sz="0" w:space="0" w:color="auto"/>
        <w:bottom w:val="none" w:sz="0" w:space="0" w:color="auto"/>
        <w:right w:val="none" w:sz="0" w:space="0" w:color="auto"/>
      </w:divBdr>
    </w:div>
    <w:div w:id="1353649174">
      <w:bodyDiv w:val="1"/>
      <w:marLeft w:val="0"/>
      <w:marRight w:val="0"/>
      <w:marTop w:val="0"/>
      <w:marBottom w:val="0"/>
      <w:divBdr>
        <w:top w:val="none" w:sz="0" w:space="0" w:color="auto"/>
        <w:left w:val="none" w:sz="0" w:space="0" w:color="auto"/>
        <w:bottom w:val="none" w:sz="0" w:space="0" w:color="auto"/>
        <w:right w:val="none" w:sz="0" w:space="0" w:color="auto"/>
      </w:divBdr>
    </w:div>
    <w:div w:id="1355382312">
      <w:bodyDiv w:val="1"/>
      <w:marLeft w:val="0"/>
      <w:marRight w:val="0"/>
      <w:marTop w:val="0"/>
      <w:marBottom w:val="0"/>
      <w:divBdr>
        <w:top w:val="none" w:sz="0" w:space="0" w:color="auto"/>
        <w:left w:val="none" w:sz="0" w:space="0" w:color="auto"/>
        <w:bottom w:val="none" w:sz="0" w:space="0" w:color="auto"/>
        <w:right w:val="none" w:sz="0" w:space="0" w:color="auto"/>
      </w:divBdr>
    </w:div>
    <w:div w:id="1356230989">
      <w:bodyDiv w:val="1"/>
      <w:marLeft w:val="0"/>
      <w:marRight w:val="0"/>
      <w:marTop w:val="0"/>
      <w:marBottom w:val="0"/>
      <w:divBdr>
        <w:top w:val="none" w:sz="0" w:space="0" w:color="auto"/>
        <w:left w:val="none" w:sz="0" w:space="0" w:color="auto"/>
        <w:bottom w:val="none" w:sz="0" w:space="0" w:color="auto"/>
        <w:right w:val="none" w:sz="0" w:space="0" w:color="auto"/>
      </w:divBdr>
    </w:div>
    <w:div w:id="1356348885">
      <w:bodyDiv w:val="1"/>
      <w:marLeft w:val="0"/>
      <w:marRight w:val="0"/>
      <w:marTop w:val="0"/>
      <w:marBottom w:val="0"/>
      <w:divBdr>
        <w:top w:val="none" w:sz="0" w:space="0" w:color="auto"/>
        <w:left w:val="none" w:sz="0" w:space="0" w:color="auto"/>
        <w:bottom w:val="none" w:sz="0" w:space="0" w:color="auto"/>
        <w:right w:val="none" w:sz="0" w:space="0" w:color="auto"/>
      </w:divBdr>
    </w:div>
    <w:div w:id="1356888226">
      <w:bodyDiv w:val="1"/>
      <w:marLeft w:val="0"/>
      <w:marRight w:val="0"/>
      <w:marTop w:val="0"/>
      <w:marBottom w:val="0"/>
      <w:divBdr>
        <w:top w:val="none" w:sz="0" w:space="0" w:color="auto"/>
        <w:left w:val="none" w:sz="0" w:space="0" w:color="auto"/>
        <w:bottom w:val="none" w:sz="0" w:space="0" w:color="auto"/>
        <w:right w:val="none" w:sz="0" w:space="0" w:color="auto"/>
      </w:divBdr>
    </w:div>
    <w:div w:id="1358048179">
      <w:bodyDiv w:val="1"/>
      <w:marLeft w:val="0"/>
      <w:marRight w:val="0"/>
      <w:marTop w:val="0"/>
      <w:marBottom w:val="0"/>
      <w:divBdr>
        <w:top w:val="none" w:sz="0" w:space="0" w:color="auto"/>
        <w:left w:val="none" w:sz="0" w:space="0" w:color="auto"/>
        <w:bottom w:val="none" w:sz="0" w:space="0" w:color="auto"/>
        <w:right w:val="none" w:sz="0" w:space="0" w:color="auto"/>
      </w:divBdr>
    </w:div>
    <w:div w:id="1360814647">
      <w:bodyDiv w:val="1"/>
      <w:marLeft w:val="0"/>
      <w:marRight w:val="0"/>
      <w:marTop w:val="0"/>
      <w:marBottom w:val="0"/>
      <w:divBdr>
        <w:top w:val="none" w:sz="0" w:space="0" w:color="auto"/>
        <w:left w:val="none" w:sz="0" w:space="0" w:color="auto"/>
        <w:bottom w:val="none" w:sz="0" w:space="0" w:color="auto"/>
        <w:right w:val="none" w:sz="0" w:space="0" w:color="auto"/>
      </w:divBdr>
    </w:div>
    <w:div w:id="1362975362">
      <w:bodyDiv w:val="1"/>
      <w:marLeft w:val="0"/>
      <w:marRight w:val="0"/>
      <w:marTop w:val="0"/>
      <w:marBottom w:val="0"/>
      <w:divBdr>
        <w:top w:val="none" w:sz="0" w:space="0" w:color="auto"/>
        <w:left w:val="none" w:sz="0" w:space="0" w:color="auto"/>
        <w:bottom w:val="none" w:sz="0" w:space="0" w:color="auto"/>
        <w:right w:val="none" w:sz="0" w:space="0" w:color="auto"/>
      </w:divBdr>
    </w:div>
    <w:div w:id="1363625284">
      <w:bodyDiv w:val="1"/>
      <w:marLeft w:val="0"/>
      <w:marRight w:val="0"/>
      <w:marTop w:val="0"/>
      <w:marBottom w:val="0"/>
      <w:divBdr>
        <w:top w:val="none" w:sz="0" w:space="0" w:color="auto"/>
        <w:left w:val="none" w:sz="0" w:space="0" w:color="auto"/>
        <w:bottom w:val="none" w:sz="0" w:space="0" w:color="auto"/>
        <w:right w:val="none" w:sz="0" w:space="0" w:color="auto"/>
      </w:divBdr>
    </w:div>
    <w:div w:id="1364289459">
      <w:bodyDiv w:val="1"/>
      <w:marLeft w:val="0"/>
      <w:marRight w:val="0"/>
      <w:marTop w:val="0"/>
      <w:marBottom w:val="0"/>
      <w:divBdr>
        <w:top w:val="none" w:sz="0" w:space="0" w:color="auto"/>
        <w:left w:val="none" w:sz="0" w:space="0" w:color="auto"/>
        <w:bottom w:val="none" w:sz="0" w:space="0" w:color="auto"/>
        <w:right w:val="none" w:sz="0" w:space="0" w:color="auto"/>
      </w:divBdr>
    </w:div>
    <w:div w:id="1364748123">
      <w:bodyDiv w:val="1"/>
      <w:marLeft w:val="0"/>
      <w:marRight w:val="0"/>
      <w:marTop w:val="0"/>
      <w:marBottom w:val="0"/>
      <w:divBdr>
        <w:top w:val="none" w:sz="0" w:space="0" w:color="auto"/>
        <w:left w:val="none" w:sz="0" w:space="0" w:color="auto"/>
        <w:bottom w:val="none" w:sz="0" w:space="0" w:color="auto"/>
        <w:right w:val="none" w:sz="0" w:space="0" w:color="auto"/>
      </w:divBdr>
    </w:div>
    <w:div w:id="1364985377">
      <w:bodyDiv w:val="1"/>
      <w:marLeft w:val="0"/>
      <w:marRight w:val="0"/>
      <w:marTop w:val="0"/>
      <w:marBottom w:val="0"/>
      <w:divBdr>
        <w:top w:val="none" w:sz="0" w:space="0" w:color="auto"/>
        <w:left w:val="none" w:sz="0" w:space="0" w:color="auto"/>
        <w:bottom w:val="none" w:sz="0" w:space="0" w:color="auto"/>
        <w:right w:val="none" w:sz="0" w:space="0" w:color="auto"/>
      </w:divBdr>
    </w:div>
    <w:div w:id="1365326711">
      <w:bodyDiv w:val="1"/>
      <w:marLeft w:val="0"/>
      <w:marRight w:val="0"/>
      <w:marTop w:val="0"/>
      <w:marBottom w:val="0"/>
      <w:divBdr>
        <w:top w:val="none" w:sz="0" w:space="0" w:color="auto"/>
        <w:left w:val="none" w:sz="0" w:space="0" w:color="auto"/>
        <w:bottom w:val="none" w:sz="0" w:space="0" w:color="auto"/>
        <w:right w:val="none" w:sz="0" w:space="0" w:color="auto"/>
      </w:divBdr>
    </w:div>
    <w:div w:id="1368406537">
      <w:bodyDiv w:val="1"/>
      <w:marLeft w:val="0"/>
      <w:marRight w:val="0"/>
      <w:marTop w:val="0"/>
      <w:marBottom w:val="0"/>
      <w:divBdr>
        <w:top w:val="none" w:sz="0" w:space="0" w:color="auto"/>
        <w:left w:val="none" w:sz="0" w:space="0" w:color="auto"/>
        <w:bottom w:val="none" w:sz="0" w:space="0" w:color="auto"/>
        <w:right w:val="none" w:sz="0" w:space="0" w:color="auto"/>
      </w:divBdr>
    </w:div>
    <w:div w:id="1368875529">
      <w:bodyDiv w:val="1"/>
      <w:marLeft w:val="0"/>
      <w:marRight w:val="0"/>
      <w:marTop w:val="0"/>
      <w:marBottom w:val="0"/>
      <w:divBdr>
        <w:top w:val="none" w:sz="0" w:space="0" w:color="auto"/>
        <w:left w:val="none" w:sz="0" w:space="0" w:color="auto"/>
        <w:bottom w:val="none" w:sz="0" w:space="0" w:color="auto"/>
        <w:right w:val="none" w:sz="0" w:space="0" w:color="auto"/>
      </w:divBdr>
    </w:div>
    <w:div w:id="1369530895">
      <w:bodyDiv w:val="1"/>
      <w:marLeft w:val="0"/>
      <w:marRight w:val="0"/>
      <w:marTop w:val="0"/>
      <w:marBottom w:val="0"/>
      <w:divBdr>
        <w:top w:val="none" w:sz="0" w:space="0" w:color="auto"/>
        <w:left w:val="none" w:sz="0" w:space="0" w:color="auto"/>
        <w:bottom w:val="none" w:sz="0" w:space="0" w:color="auto"/>
        <w:right w:val="none" w:sz="0" w:space="0" w:color="auto"/>
      </w:divBdr>
    </w:div>
    <w:div w:id="1370373720">
      <w:bodyDiv w:val="1"/>
      <w:marLeft w:val="0"/>
      <w:marRight w:val="0"/>
      <w:marTop w:val="0"/>
      <w:marBottom w:val="0"/>
      <w:divBdr>
        <w:top w:val="none" w:sz="0" w:space="0" w:color="auto"/>
        <w:left w:val="none" w:sz="0" w:space="0" w:color="auto"/>
        <w:bottom w:val="none" w:sz="0" w:space="0" w:color="auto"/>
        <w:right w:val="none" w:sz="0" w:space="0" w:color="auto"/>
      </w:divBdr>
    </w:div>
    <w:div w:id="1371144843">
      <w:bodyDiv w:val="1"/>
      <w:marLeft w:val="0"/>
      <w:marRight w:val="0"/>
      <w:marTop w:val="0"/>
      <w:marBottom w:val="0"/>
      <w:divBdr>
        <w:top w:val="none" w:sz="0" w:space="0" w:color="auto"/>
        <w:left w:val="none" w:sz="0" w:space="0" w:color="auto"/>
        <w:bottom w:val="none" w:sz="0" w:space="0" w:color="auto"/>
        <w:right w:val="none" w:sz="0" w:space="0" w:color="auto"/>
      </w:divBdr>
    </w:div>
    <w:div w:id="1371537953">
      <w:bodyDiv w:val="1"/>
      <w:marLeft w:val="0"/>
      <w:marRight w:val="0"/>
      <w:marTop w:val="0"/>
      <w:marBottom w:val="0"/>
      <w:divBdr>
        <w:top w:val="none" w:sz="0" w:space="0" w:color="auto"/>
        <w:left w:val="none" w:sz="0" w:space="0" w:color="auto"/>
        <w:bottom w:val="none" w:sz="0" w:space="0" w:color="auto"/>
        <w:right w:val="none" w:sz="0" w:space="0" w:color="auto"/>
      </w:divBdr>
    </w:div>
    <w:div w:id="1372152498">
      <w:bodyDiv w:val="1"/>
      <w:marLeft w:val="0"/>
      <w:marRight w:val="0"/>
      <w:marTop w:val="0"/>
      <w:marBottom w:val="0"/>
      <w:divBdr>
        <w:top w:val="none" w:sz="0" w:space="0" w:color="auto"/>
        <w:left w:val="none" w:sz="0" w:space="0" w:color="auto"/>
        <w:bottom w:val="none" w:sz="0" w:space="0" w:color="auto"/>
        <w:right w:val="none" w:sz="0" w:space="0" w:color="auto"/>
      </w:divBdr>
    </w:div>
    <w:div w:id="1373651448">
      <w:bodyDiv w:val="1"/>
      <w:marLeft w:val="0"/>
      <w:marRight w:val="0"/>
      <w:marTop w:val="0"/>
      <w:marBottom w:val="0"/>
      <w:divBdr>
        <w:top w:val="none" w:sz="0" w:space="0" w:color="auto"/>
        <w:left w:val="none" w:sz="0" w:space="0" w:color="auto"/>
        <w:bottom w:val="none" w:sz="0" w:space="0" w:color="auto"/>
        <w:right w:val="none" w:sz="0" w:space="0" w:color="auto"/>
      </w:divBdr>
    </w:div>
    <w:div w:id="1374891170">
      <w:bodyDiv w:val="1"/>
      <w:marLeft w:val="0"/>
      <w:marRight w:val="0"/>
      <w:marTop w:val="0"/>
      <w:marBottom w:val="0"/>
      <w:divBdr>
        <w:top w:val="none" w:sz="0" w:space="0" w:color="auto"/>
        <w:left w:val="none" w:sz="0" w:space="0" w:color="auto"/>
        <w:bottom w:val="none" w:sz="0" w:space="0" w:color="auto"/>
        <w:right w:val="none" w:sz="0" w:space="0" w:color="auto"/>
      </w:divBdr>
    </w:div>
    <w:div w:id="1375229827">
      <w:bodyDiv w:val="1"/>
      <w:marLeft w:val="0"/>
      <w:marRight w:val="0"/>
      <w:marTop w:val="0"/>
      <w:marBottom w:val="0"/>
      <w:divBdr>
        <w:top w:val="none" w:sz="0" w:space="0" w:color="auto"/>
        <w:left w:val="none" w:sz="0" w:space="0" w:color="auto"/>
        <w:bottom w:val="none" w:sz="0" w:space="0" w:color="auto"/>
        <w:right w:val="none" w:sz="0" w:space="0" w:color="auto"/>
      </w:divBdr>
    </w:div>
    <w:div w:id="1377587579">
      <w:bodyDiv w:val="1"/>
      <w:marLeft w:val="0"/>
      <w:marRight w:val="0"/>
      <w:marTop w:val="0"/>
      <w:marBottom w:val="0"/>
      <w:divBdr>
        <w:top w:val="none" w:sz="0" w:space="0" w:color="auto"/>
        <w:left w:val="none" w:sz="0" w:space="0" w:color="auto"/>
        <w:bottom w:val="none" w:sz="0" w:space="0" w:color="auto"/>
        <w:right w:val="none" w:sz="0" w:space="0" w:color="auto"/>
      </w:divBdr>
    </w:div>
    <w:div w:id="1378552048">
      <w:bodyDiv w:val="1"/>
      <w:marLeft w:val="0"/>
      <w:marRight w:val="0"/>
      <w:marTop w:val="0"/>
      <w:marBottom w:val="0"/>
      <w:divBdr>
        <w:top w:val="none" w:sz="0" w:space="0" w:color="auto"/>
        <w:left w:val="none" w:sz="0" w:space="0" w:color="auto"/>
        <w:bottom w:val="none" w:sz="0" w:space="0" w:color="auto"/>
        <w:right w:val="none" w:sz="0" w:space="0" w:color="auto"/>
      </w:divBdr>
    </w:div>
    <w:div w:id="1378626556">
      <w:bodyDiv w:val="1"/>
      <w:marLeft w:val="0"/>
      <w:marRight w:val="0"/>
      <w:marTop w:val="0"/>
      <w:marBottom w:val="0"/>
      <w:divBdr>
        <w:top w:val="none" w:sz="0" w:space="0" w:color="auto"/>
        <w:left w:val="none" w:sz="0" w:space="0" w:color="auto"/>
        <w:bottom w:val="none" w:sz="0" w:space="0" w:color="auto"/>
        <w:right w:val="none" w:sz="0" w:space="0" w:color="auto"/>
      </w:divBdr>
    </w:div>
    <w:div w:id="1381125181">
      <w:bodyDiv w:val="1"/>
      <w:marLeft w:val="0"/>
      <w:marRight w:val="0"/>
      <w:marTop w:val="0"/>
      <w:marBottom w:val="0"/>
      <w:divBdr>
        <w:top w:val="none" w:sz="0" w:space="0" w:color="auto"/>
        <w:left w:val="none" w:sz="0" w:space="0" w:color="auto"/>
        <w:bottom w:val="none" w:sz="0" w:space="0" w:color="auto"/>
        <w:right w:val="none" w:sz="0" w:space="0" w:color="auto"/>
      </w:divBdr>
    </w:div>
    <w:div w:id="1382436117">
      <w:bodyDiv w:val="1"/>
      <w:marLeft w:val="0"/>
      <w:marRight w:val="0"/>
      <w:marTop w:val="0"/>
      <w:marBottom w:val="0"/>
      <w:divBdr>
        <w:top w:val="none" w:sz="0" w:space="0" w:color="auto"/>
        <w:left w:val="none" w:sz="0" w:space="0" w:color="auto"/>
        <w:bottom w:val="none" w:sz="0" w:space="0" w:color="auto"/>
        <w:right w:val="none" w:sz="0" w:space="0" w:color="auto"/>
      </w:divBdr>
    </w:div>
    <w:div w:id="1382902268">
      <w:bodyDiv w:val="1"/>
      <w:marLeft w:val="0"/>
      <w:marRight w:val="0"/>
      <w:marTop w:val="0"/>
      <w:marBottom w:val="0"/>
      <w:divBdr>
        <w:top w:val="none" w:sz="0" w:space="0" w:color="auto"/>
        <w:left w:val="none" w:sz="0" w:space="0" w:color="auto"/>
        <w:bottom w:val="none" w:sz="0" w:space="0" w:color="auto"/>
        <w:right w:val="none" w:sz="0" w:space="0" w:color="auto"/>
      </w:divBdr>
    </w:div>
    <w:div w:id="1383561265">
      <w:bodyDiv w:val="1"/>
      <w:marLeft w:val="0"/>
      <w:marRight w:val="0"/>
      <w:marTop w:val="0"/>
      <w:marBottom w:val="0"/>
      <w:divBdr>
        <w:top w:val="none" w:sz="0" w:space="0" w:color="auto"/>
        <w:left w:val="none" w:sz="0" w:space="0" w:color="auto"/>
        <w:bottom w:val="none" w:sz="0" w:space="0" w:color="auto"/>
        <w:right w:val="none" w:sz="0" w:space="0" w:color="auto"/>
      </w:divBdr>
    </w:div>
    <w:div w:id="1383746971">
      <w:bodyDiv w:val="1"/>
      <w:marLeft w:val="0"/>
      <w:marRight w:val="0"/>
      <w:marTop w:val="0"/>
      <w:marBottom w:val="0"/>
      <w:divBdr>
        <w:top w:val="none" w:sz="0" w:space="0" w:color="auto"/>
        <w:left w:val="none" w:sz="0" w:space="0" w:color="auto"/>
        <w:bottom w:val="none" w:sz="0" w:space="0" w:color="auto"/>
        <w:right w:val="none" w:sz="0" w:space="0" w:color="auto"/>
      </w:divBdr>
    </w:div>
    <w:div w:id="1384061028">
      <w:bodyDiv w:val="1"/>
      <w:marLeft w:val="0"/>
      <w:marRight w:val="0"/>
      <w:marTop w:val="0"/>
      <w:marBottom w:val="0"/>
      <w:divBdr>
        <w:top w:val="none" w:sz="0" w:space="0" w:color="auto"/>
        <w:left w:val="none" w:sz="0" w:space="0" w:color="auto"/>
        <w:bottom w:val="none" w:sz="0" w:space="0" w:color="auto"/>
        <w:right w:val="none" w:sz="0" w:space="0" w:color="auto"/>
      </w:divBdr>
    </w:div>
    <w:div w:id="1384063436">
      <w:bodyDiv w:val="1"/>
      <w:marLeft w:val="0"/>
      <w:marRight w:val="0"/>
      <w:marTop w:val="0"/>
      <w:marBottom w:val="0"/>
      <w:divBdr>
        <w:top w:val="none" w:sz="0" w:space="0" w:color="auto"/>
        <w:left w:val="none" w:sz="0" w:space="0" w:color="auto"/>
        <w:bottom w:val="none" w:sz="0" w:space="0" w:color="auto"/>
        <w:right w:val="none" w:sz="0" w:space="0" w:color="auto"/>
      </w:divBdr>
    </w:div>
    <w:div w:id="1384519675">
      <w:bodyDiv w:val="1"/>
      <w:marLeft w:val="0"/>
      <w:marRight w:val="0"/>
      <w:marTop w:val="0"/>
      <w:marBottom w:val="0"/>
      <w:divBdr>
        <w:top w:val="none" w:sz="0" w:space="0" w:color="auto"/>
        <w:left w:val="none" w:sz="0" w:space="0" w:color="auto"/>
        <w:bottom w:val="none" w:sz="0" w:space="0" w:color="auto"/>
        <w:right w:val="none" w:sz="0" w:space="0" w:color="auto"/>
      </w:divBdr>
    </w:div>
    <w:div w:id="1384672301">
      <w:bodyDiv w:val="1"/>
      <w:marLeft w:val="0"/>
      <w:marRight w:val="0"/>
      <w:marTop w:val="0"/>
      <w:marBottom w:val="0"/>
      <w:divBdr>
        <w:top w:val="none" w:sz="0" w:space="0" w:color="auto"/>
        <w:left w:val="none" w:sz="0" w:space="0" w:color="auto"/>
        <w:bottom w:val="none" w:sz="0" w:space="0" w:color="auto"/>
        <w:right w:val="none" w:sz="0" w:space="0" w:color="auto"/>
      </w:divBdr>
    </w:div>
    <w:div w:id="1396004660">
      <w:bodyDiv w:val="1"/>
      <w:marLeft w:val="0"/>
      <w:marRight w:val="0"/>
      <w:marTop w:val="0"/>
      <w:marBottom w:val="0"/>
      <w:divBdr>
        <w:top w:val="none" w:sz="0" w:space="0" w:color="auto"/>
        <w:left w:val="none" w:sz="0" w:space="0" w:color="auto"/>
        <w:bottom w:val="none" w:sz="0" w:space="0" w:color="auto"/>
        <w:right w:val="none" w:sz="0" w:space="0" w:color="auto"/>
      </w:divBdr>
    </w:div>
    <w:div w:id="1397047541">
      <w:bodyDiv w:val="1"/>
      <w:marLeft w:val="0"/>
      <w:marRight w:val="0"/>
      <w:marTop w:val="0"/>
      <w:marBottom w:val="0"/>
      <w:divBdr>
        <w:top w:val="none" w:sz="0" w:space="0" w:color="auto"/>
        <w:left w:val="none" w:sz="0" w:space="0" w:color="auto"/>
        <w:bottom w:val="none" w:sz="0" w:space="0" w:color="auto"/>
        <w:right w:val="none" w:sz="0" w:space="0" w:color="auto"/>
      </w:divBdr>
    </w:div>
    <w:div w:id="1397512130">
      <w:bodyDiv w:val="1"/>
      <w:marLeft w:val="0"/>
      <w:marRight w:val="0"/>
      <w:marTop w:val="0"/>
      <w:marBottom w:val="0"/>
      <w:divBdr>
        <w:top w:val="none" w:sz="0" w:space="0" w:color="auto"/>
        <w:left w:val="none" w:sz="0" w:space="0" w:color="auto"/>
        <w:bottom w:val="none" w:sz="0" w:space="0" w:color="auto"/>
        <w:right w:val="none" w:sz="0" w:space="0" w:color="auto"/>
      </w:divBdr>
    </w:div>
    <w:div w:id="1398748777">
      <w:bodyDiv w:val="1"/>
      <w:marLeft w:val="0"/>
      <w:marRight w:val="0"/>
      <w:marTop w:val="0"/>
      <w:marBottom w:val="0"/>
      <w:divBdr>
        <w:top w:val="none" w:sz="0" w:space="0" w:color="auto"/>
        <w:left w:val="none" w:sz="0" w:space="0" w:color="auto"/>
        <w:bottom w:val="none" w:sz="0" w:space="0" w:color="auto"/>
        <w:right w:val="none" w:sz="0" w:space="0" w:color="auto"/>
      </w:divBdr>
    </w:div>
    <w:div w:id="1399280235">
      <w:bodyDiv w:val="1"/>
      <w:marLeft w:val="0"/>
      <w:marRight w:val="0"/>
      <w:marTop w:val="0"/>
      <w:marBottom w:val="0"/>
      <w:divBdr>
        <w:top w:val="none" w:sz="0" w:space="0" w:color="auto"/>
        <w:left w:val="none" w:sz="0" w:space="0" w:color="auto"/>
        <w:bottom w:val="none" w:sz="0" w:space="0" w:color="auto"/>
        <w:right w:val="none" w:sz="0" w:space="0" w:color="auto"/>
      </w:divBdr>
    </w:div>
    <w:div w:id="1401708905">
      <w:bodyDiv w:val="1"/>
      <w:marLeft w:val="0"/>
      <w:marRight w:val="0"/>
      <w:marTop w:val="0"/>
      <w:marBottom w:val="0"/>
      <w:divBdr>
        <w:top w:val="none" w:sz="0" w:space="0" w:color="auto"/>
        <w:left w:val="none" w:sz="0" w:space="0" w:color="auto"/>
        <w:bottom w:val="none" w:sz="0" w:space="0" w:color="auto"/>
        <w:right w:val="none" w:sz="0" w:space="0" w:color="auto"/>
      </w:divBdr>
    </w:div>
    <w:div w:id="1402211454">
      <w:bodyDiv w:val="1"/>
      <w:marLeft w:val="0"/>
      <w:marRight w:val="0"/>
      <w:marTop w:val="0"/>
      <w:marBottom w:val="0"/>
      <w:divBdr>
        <w:top w:val="none" w:sz="0" w:space="0" w:color="auto"/>
        <w:left w:val="none" w:sz="0" w:space="0" w:color="auto"/>
        <w:bottom w:val="none" w:sz="0" w:space="0" w:color="auto"/>
        <w:right w:val="none" w:sz="0" w:space="0" w:color="auto"/>
      </w:divBdr>
    </w:div>
    <w:div w:id="1403912379">
      <w:bodyDiv w:val="1"/>
      <w:marLeft w:val="0"/>
      <w:marRight w:val="0"/>
      <w:marTop w:val="0"/>
      <w:marBottom w:val="0"/>
      <w:divBdr>
        <w:top w:val="none" w:sz="0" w:space="0" w:color="auto"/>
        <w:left w:val="none" w:sz="0" w:space="0" w:color="auto"/>
        <w:bottom w:val="none" w:sz="0" w:space="0" w:color="auto"/>
        <w:right w:val="none" w:sz="0" w:space="0" w:color="auto"/>
      </w:divBdr>
    </w:div>
    <w:div w:id="1407192099">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8921950">
      <w:bodyDiv w:val="1"/>
      <w:marLeft w:val="0"/>
      <w:marRight w:val="0"/>
      <w:marTop w:val="0"/>
      <w:marBottom w:val="0"/>
      <w:divBdr>
        <w:top w:val="none" w:sz="0" w:space="0" w:color="auto"/>
        <w:left w:val="none" w:sz="0" w:space="0" w:color="auto"/>
        <w:bottom w:val="none" w:sz="0" w:space="0" w:color="auto"/>
        <w:right w:val="none" w:sz="0" w:space="0" w:color="auto"/>
      </w:divBdr>
    </w:div>
    <w:div w:id="1409158546">
      <w:bodyDiv w:val="1"/>
      <w:marLeft w:val="0"/>
      <w:marRight w:val="0"/>
      <w:marTop w:val="0"/>
      <w:marBottom w:val="0"/>
      <w:divBdr>
        <w:top w:val="none" w:sz="0" w:space="0" w:color="auto"/>
        <w:left w:val="none" w:sz="0" w:space="0" w:color="auto"/>
        <w:bottom w:val="none" w:sz="0" w:space="0" w:color="auto"/>
        <w:right w:val="none" w:sz="0" w:space="0" w:color="auto"/>
      </w:divBdr>
    </w:div>
    <w:div w:id="1409883396">
      <w:bodyDiv w:val="1"/>
      <w:marLeft w:val="0"/>
      <w:marRight w:val="0"/>
      <w:marTop w:val="0"/>
      <w:marBottom w:val="0"/>
      <w:divBdr>
        <w:top w:val="none" w:sz="0" w:space="0" w:color="auto"/>
        <w:left w:val="none" w:sz="0" w:space="0" w:color="auto"/>
        <w:bottom w:val="none" w:sz="0" w:space="0" w:color="auto"/>
        <w:right w:val="none" w:sz="0" w:space="0" w:color="auto"/>
      </w:divBdr>
    </w:div>
    <w:div w:id="1410075080">
      <w:bodyDiv w:val="1"/>
      <w:marLeft w:val="0"/>
      <w:marRight w:val="0"/>
      <w:marTop w:val="0"/>
      <w:marBottom w:val="0"/>
      <w:divBdr>
        <w:top w:val="none" w:sz="0" w:space="0" w:color="auto"/>
        <w:left w:val="none" w:sz="0" w:space="0" w:color="auto"/>
        <w:bottom w:val="none" w:sz="0" w:space="0" w:color="auto"/>
        <w:right w:val="none" w:sz="0" w:space="0" w:color="auto"/>
      </w:divBdr>
    </w:div>
    <w:div w:id="1411538366">
      <w:bodyDiv w:val="1"/>
      <w:marLeft w:val="0"/>
      <w:marRight w:val="0"/>
      <w:marTop w:val="0"/>
      <w:marBottom w:val="0"/>
      <w:divBdr>
        <w:top w:val="none" w:sz="0" w:space="0" w:color="auto"/>
        <w:left w:val="none" w:sz="0" w:space="0" w:color="auto"/>
        <w:bottom w:val="none" w:sz="0" w:space="0" w:color="auto"/>
        <w:right w:val="none" w:sz="0" w:space="0" w:color="auto"/>
      </w:divBdr>
    </w:div>
    <w:div w:id="1414088814">
      <w:bodyDiv w:val="1"/>
      <w:marLeft w:val="0"/>
      <w:marRight w:val="0"/>
      <w:marTop w:val="0"/>
      <w:marBottom w:val="0"/>
      <w:divBdr>
        <w:top w:val="none" w:sz="0" w:space="0" w:color="auto"/>
        <w:left w:val="none" w:sz="0" w:space="0" w:color="auto"/>
        <w:bottom w:val="none" w:sz="0" w:space="0" w:color="auto"/>
        <w:right w:val="none" w:sz="0" w:space="0" w:color="auto"/>
      </w:divBdr>
    </w:div>
    <w:div w:id="1414206062">
      <w:bodyDiv w:val="1"/>
      <w:marLeft w:val="0"/>
      <w:marRight w:val="0"/>
      <w:marTop w:val="0"/>
      <w:marBottom w:val="0"/>
      <w:divBdr>
        <w:top w:val="none" w:sz="0" w:space="0" w:color="auto"/>
        <w:left w:val="none" w:sz="0" w:space="0" w:color="auto"/>
        <w:bottom w:val="none" w:sz="0" w:space="0" w:color="auto"/>
        <w:right w:val="none" w:sz="0" w:space="0" w:color="auto"/>
      </w:divBdr>
    </w:div>
    <w:div w:id="1415083660">
      <w:bodyDiv w:val="1"/>
      <w:marLeft w:val="0"/>
      <w:marRight w:val="0"/>
      <w:marTop w:val="0"/>
      <w:marBottom w:val="0"/>
      <w:divBdr>
        <w:top w:val="none" w:sz="0" w:space="0" w:color="auto"/>
        <w:left w:val="none" w:sz="0" w:space="0" w:color="auto"/>
        <w:bottom w:val="none" w:sz="0" w:space="0" w:color="auto"/>
        <w:right w:val="none" w:sz="0" w:space="0" w:color="auto"/>
      </w:divBdr>
    </w:div>
    <w:div w:id="1416780731">
      <w:bodyDiv w:val="1"/>
      <w:marLeft w:val="0"/>
      <w:marRight w:val="0"/>
      <w:marTop w:val="0"/>
      <w:marBottom w:val="0"/>
      <w:divBdr>
        <w:top w:val="none" w:sz="0" w:space="0" w:color="auto"/>
        <w:left w:val="none" w:sz="0" w:space="0" w:color="auto"/>
        <w:bottom w:val="none" w:sz="0" w:space="0" w:color="auto"/>
        <w:right w:val="none" w:sz="0" w:space="0" w:color="auto"/>
      </w:divBdr>
    </w:div>
    <w:div w:id="1417749077">
      <w:bodyDiv w:val="1"/>
      <w:marLeft w:val="0"/>
      <w:marRight w:val="0"/>
      <w:marTop w:val="0"/>
      <w:marBottom w:val="0"/>
      <w:divBdr>
        <w:top w:val="none" w:sz="0" w:space="0" w:color="auto"/>
        <w:left w:val="none" w:sz="0" w:space="0" w:color="auto"/>
        <w:bottom w:val="none" w:sz="0" w:space="0" w:color="auto"/>
        <w:right w:val="none" w:sz="0" w:space="0" w:color="auto"/>
      </w:divBdr>
    </w:div>
    <w:div w:id="1418598638">
      <w:bodyDiv w:val="1"/>
      <w:marLeft w:val="0"/>
      <w:marRight w:val="0"/>
      <w:marTop w:val="0"/>
      <w:marBottom w:val="0"/>
      <w:divBdr>
        <w:top w:val="none" w:sz="0" w:space="0" w:color="auto"/>
        <w:left w:val="none" w:sz="0" w:space="0" w:color="auto"/>
        <w:bottom w:val="none" w:sz="0" w:space="0" w:color="auto"/>
        <w:right w:val="none" w:sz="0" w:space="0" w:color="auto"/>
      </w:divBdr>
    </w:div>
    <w:div w:id="1418939302">
      <w:bodyDiv w:val="1"/>
      <w:marLeft w:val="0"/>
      <w:marRight w:val="0"/>
      <w:marTop w:val="0"/>
      <w:marBottom w:val="0"/>
      <w:divBdr>
        <w:top w:val="none" w:sz="0" w:space="0" w:color="auto"/>
        <w:left w:val="none" w:sz="0" w:space="0" w:color="auto"/>
        <w:bottom w:val="none" w:sz="0" w:space="0" w:color="auto"/>
        <w:right w:val="none" w:sz="0" w:space="0" w:color="auto"/>
      </w:divBdr>
    </w:div>
    <w:div w:id="1420903122">
      <w:bodyDiv w:val="1"/>
      <w:marLeft w:val="0"/>
      <w:marRight w:val="0"/>
      <w:marTop w:val="0"/>
      <w:marBottom w:val="0"/>
      <w:divBdr>
        <w:top w:val="none" w:sz="0" w:space="0" w:color="auto"/>
        <w:left w:val="none" w:sz="0" w:space="0" w:color="auto"/>
        <w:bottom w:val="none" w:sz="0" w:space="0" w:color="auto"/>
        <w:right w:val="none" w:sz="0" w:space="0" w:color="auto"/>
      </w:divBdr>
    </w:div>
    <w:div w:id="1421755808">
      <w:bodyDiv w:val="1"/>
      <w:marLeft w:val="0"/>
      <w:marRight w:val="0"/>
      <w:marTop w:val="0"/>
      <w:marBottom w:val="0"/>
      <w:divBdr>
        <w:top w:val="none" w:sz="0" w:space="0" w:color="auto"/>
        <w:left w:val="none" w:sz="0" w:space="0" w:color="auto"/>
        <w:bottom w:val="none" w:sz="0" w:space="0" w:color="auto"/>
        <w:right w:val="none" w:sz="0" w:space="0" w:color="auto"/>
      </w:divBdr>
    </w:div>
    <w:div w:id="1421873893">
      <w:bodyDiv w:val="1"/>
      <w:marLeft w:val="0"/>
      <w:marRight w:val="0"/>
      <w:marTop w:val="0"/>
      <w:marBottom w:val="0"/>
      <w:divBdr>
        <w:top w:val="none" w:sz="0" w:space="0" w:color="auto"/>
        <w:left w:val="none" w:sz="0" w:space="0" w:color="auto"/>
        <w:bottom w:val="none" w:sz="0" w:space="0" w:color="auto"/>
        <w:right w:val="none" w:sz="0" w:space="0" w:color="auto"/>
      </w:divBdr>
    </w:div>
    <w:div w:id="1422678699">
      <w:bodyDiv w:val="1"/>
      <w:marLeft w:val="0"/>
      <w:marRight w:val="0"/>
      <w:marTop w:val="0"/>
      <w:marBottom w:val="0"/>
      <w:divBdr>
        <w:top w:val="none" w:sz="0" w:space="0" w:color="auto"/>
        <w:left w:val="none" w:sz="0" w:space="0" w:color="auto"/>
        <w:bottom w:val="none" w:sz="0" w:space="0" w:color="auto"/>
        <w:right w:val="none" w:sz="0" w:space="0" w:color="auto"/>
      </w:divBdr>
    </w:div>
    <w:div w:id="1422992130">
      <w:bodyDiv w:val="1"/>
      <w:marLeft w:val="0"/>
      <w:marRight w:val="0"/>
      <w:marTop w:val="0"/>
      <w:marBottom w:val="0"/>
      <w:divBdr>
        <w:top w:val="none" w:sz="0" w:space="0" w:color="auto"/>
        <w:left w:val="none" w:sz="0" w:space="0" w:color="auto"/>
        <w:bottom w:val="none" w:sz="0" w:space="0" w:color="auto"/>
        <w:right w:val="none" w:sz="0" w:space="0" w:color="auto"/>
      </w:divBdr>
    </w:div>
    <w:div w:id="1423142386">
      <w:bodyDiv w:val="1"/>
      <w:marLeft w:val="0"/>
      <w:marRight w:val="0"/>
      <w:marTop w:val="0"/>
      <w:marBottom w:val="0"/>
      <w:divBdr>
        <w:top w:val="none" w:sz="0" w:space="0" w:color="auto"/>
        <w:left w:val="none" w:sz="0" w:space="0" w:color="auto"/>
        <w:bottom w:val="none" w:sz="0" w:space="0" w:color="auto"/>
        <w:right w:val="none" w:sz="0" w:space="0" w:color="auto"/>
      </w:divBdr>
    </w:div>
    <w:div w:id="1423532524">
      <w:bodyDiv w:val="1"/>
      <w:marLeft w:val="0"/>
      <w:marRight w:val="0"/>
      <w:marTop w:val="0"/>
      <w:marBottom w:val="0"/>
      <w:divBdr>
        <w:top w:val="none" w:sz="0" w:space="0" w:color="auto"/>
        <w:left w:val="none" w:sz="0" w:space="0" w:color="auto"/>
        <w:bottom w:val="none" w:sz="0" w:space="0" w:color="auto"/>
        <w:right w:val="none" w:sz="0" w:space="0" w:color="auto"/>
      </w:divBdr>
    </w:div>
    <w:div w:id="1424910150">
      <w:bodyDiv w:val="1"/>
      <w:marLeft w:val="0"/>
      <w:marRight w:val="0"/>
      <w:marTop w:val="0"/>
      <w:marBottom w:val="0"/>
      <w:divBdr>
        <w:top w:val="none" w:sz="0" w:space="0" w:color="auto"/>
        <w:left w:val="none" w:sz="0" w:space="0" w:color="auto"/>
        <w:bottom w:val="none" w:sz="0" w:space="0" w:color="auto"/>
        <w:right w:val="none" w:sz="0" w:space="0" w:color="auto"/>
      </w:divBdr>
    </w:div>
    <w:div w:id="1426682227">
      <w:bodyDiv w:val="1"/>
      <w:marLeft w:val="0"/>
      <w:marRight w:val="0"/>
      <w:marTop w:val="0"/>
      <w:marBottom w:val="0"/>
      <w:divBdr>
        <w:top w:val="none" w:sz="0" w:space="0" w:color="auto"/>
        <w:left w:val="none" w:sz="0" w:space="0" w:color="auto"/>
        <w:bottom w:val="none" w:sz="0" w:space="0" w:color="auto"/>
        <w:right w:val="none" w:sz="0" w:space="0" w:color="auto"/>
      </w:divBdr>
    </w:div>
    <w:div w:id="1426921076">
      <w:bodyDiv w:val="1"/>
      <w:marLeft w:val="0"/>
      <w:marRight w:val="0"/>
      <w:marTop w:val="0"/>
      <w:marBottom w:val="0"/>
      <w:divBdr>
        <w:top w:val="none" w:sz="0" w:space="0" w:color="auto"/>
        <w:left w:val="none" w:sz="0" w:space="0" w:color="auto"/>
        <w:bottom w:val="none" w:sz="0" w:space="0" w:color="auto"/>
        <w:right w:val="none" w:sz="0" w:space="0" w:color="auto"/>
      </w:divBdr>
    </w:div>
    <w:div w:id="1428693039">
      <w:bodyDiv w:val="1"/>
      <w:marLeft w:val="0"/>
      <w:marRight w:val="0"/>
      <w:marTop w:val="0"/>
      <w:marBottom w:val="0"/>
      <w:divBdr>
        <w:top w:val="none" w:sz="0" w:space="0" w:color="auto"/>
        <w:left w:val="none" w:sz="0" w:space="0" w:color="auto"/>
        <w:bottom w:val="none" w:sz="0" w:space="0" w:color="auto"/>
        <w:right w:val="none" w:sz="0" w:space="0" w:color="auto"/>
      </w:divBdr>
    </w:div>
    <w:div w:id="1431268980">
      <w:bodyDiv w:val="1"/>
      <w:marLeft w:val="0"/>
      <w:marRight w:val="0"/>
      <w:marTop w:val="0"/>
      <w:marBottom w:val="0"/>
      <w:divBdr>
        <w:top w:val="none" w:sz="0" w:space="0" w:color="auto"/>
        <w:left w:val="none" w:sz="0" w:space="0" w:color="auto"/>
        <w:bottom w:val="none" w:sz="0" w:space="0" w:color="auto"/>
        <w:right w:val="none" w:sz="0" w:space="0" w:color="auto"/>
      </w:divBdr>
    </w:div>
    <w:div w:id="1432243633">
      <w:bodyDiv w:val="1"/>
      <w:marLeft w:val="0"/>
      <w:marRight w:val="0"/>
      <w:marTop w:val="0"/>
      <w:marBottom w:val="0"/>
      <w:divBdr>
        <w:top w:val="none" w:sz="0" w:space="0" w:color="auto"/>
        <w:left w:val="none" w:sz="0" w:space="0" w:color="auto"/>
        <w:bottom w:val="none" w:sz="0" w:space="0" w:color="auto"/>
        <w:right w:val="none" w:sz="0" w:space="0" w:color="auto"/>
      </w:divBdr>
    </w:div>
    <w:div w:id="1432313445">
      <w:bodyDiv w:val="1"/>
      <w:marLeft w:val="0"/>
      <w:marRight w:val="0"/>
      <w:marTop w:val="0"/>
      <w:marBottom w:val="0"/>
      <w:divBdr>
        <w:top w:val="none" w:sz="0" w:space="0" w:color="auto"/>
        <w:left w:val="none" w:sz="0" w:space="0" w:color="auto"/>
        <w:bottom w:val="none" w:sz="0" w:space="0" w:color="auto"/>
        <w:right w:val="none" w:sz="0" w:space="0" w:color="auto"/>
      </w:divBdr>
    </w:div>
    <w:div w:id="1432362088">
      <w:bodyDiv w:val="1"/>
      <w:marLeft w:val="0"/>
      <w:marRight w:val="0"/>
      <w:marTop w:val="0"/>
      <w:marBottom w:val="0"/>
      <w:divBdr>
        <w:top w:val="none" w:sz="0" w:space="0" w:color="auto"/>
        <w:left w:val="none" w:sz="0" w:space="0" w:color="auto"/>
        <w:bottom w:val="none" w:sz="0" w:space="0" w:color="auto"/>
        <w:right w:val="none" w:sz="0" w:space="0" w:color="auto"/>
      </w:divBdr>
    </w:div>
    <w:div w:id="1433279331">
      <w:bodyDiv w:val="1"/>
      <w:marLeft w:val="0"/>
      <w:marRight w:val="0"/>
      <w:marTop w:val="0"/>
      <w:marBottom w:val="0"/>
      <w:divBdr>
        <w:top w:val="none" w:sz="0" w:space="0" w:color="auto"/>
        <w:left w:val="none" w:sz="0" w:space="0" w:color="auto"/>
        <w:bottom w:val="none" w:sz="0" w:space="0" w:color="auto"/>
        <w:right w:val="none" w:sz="0" w:space="0" w:color="auto"/>
      </w:divBdr>
    </w:div>
    <w:div w:id="1434403666">
      <w:bodyDiv w:val="1"/>
      <w:marLeft w:val="0"/>
      <w:marRight w:val="0"/>
      <w:marTop w:val="0"/>
      <w:marBottom w:val="0"/>
      <w:divBdr>
        <w:top w:val="none" w:sz="0" w:space="0" w:color="auto"/>
        <w:left w:val="none" w:sz="0" w:space="0" w:color="auto"/>
        <w:bottom w:val="none" w:sz="0" w:space="0" w:color="auto"/>
        <w:right w:val="none" w:sz="0" w:space="0" w:color="auto"/>
      </w:divBdr>
    </w:div>
    <w:div w:id="1434857995">
      <w:bodyDiv w:val="1"/>
      <w:marLeft w:val="0"/>
      <w:marRight w:val="0"/>
      <w:marTop w:val="0"/>
      <w:marBottom w:val="0"/>
      <w:divBdr>
        <w:top w:val="none" w:sz="0" w:space="0" w:color="auto"/>
        <w:left w:val="none" w:sz="0" w:space="0" w:color="auto"/>
        <w:bottom w:val="none" w:sz="0" w:space="0" w:color="auto"/>
        <w:right w:val="none" w:sz="0" w:space="0" w:color="auto"/>
      </w:divBdr>
    </w:div>
    <w:div w:id="1435058078">
      <w:bodyDiv w:val="1"/>
      <w:marLeft w:val="0"/>
      <w:marRight w:val="0"/>
      <w:marTop w:val="0"/>
      <w:marBottom w:val="0"/>
      <w:divBdr>
        <w:top w:val="none" w:sz="0" w:space="0" w:color="auto"/>
        <w:left w:val="none" w:sz="0" w:space="0" w:color="auto"/>
        <w:bottom w:val="none" w:sz="0" w:space="0" w:color="auto"/>
        <w:right w:val="none" w:sz="0" w:space="0" w:color="auto"/>
      </w:divBdr>
    </w:div>
    <w:div w:id="1436057014">
      <w:bodyDiv w:val="1"/>
      <w:marLeft w:val="0"/>
      <w:marRight w:val="0"/>
      <w:marTop w:val="0"/>
      <w:marBottom w:val="0"/>
      <w:divBdr>
        <w:top w:val="none" w:sz="0" w:space="0" w:color="auto"/>
        <w:left w:val="none" w:sz="0" w:space="0" w:color="auto"/>
        <w:bottom w:val="none" w:sz="0" w:space="0" w:color="auto"/>
        <w:right w:val="none" w:sz="0" w:space="0" w:color="auto"/>
      </w:divBdr>
    </w:div>
    <w:div w:id="1437142195">
      <w:bodyDiv w:val="1"/>
      <w:marLeft w:val="0"/>
      <w:marRight w:val="0"/>
      <w:marTop w:val="0"/>
      <w:marBottom w:val="0"/>
      <w:divBdr>
        <w:top w:val="none" w:sz="0" w:space="0" w:color="auto"/>
        <w:left w:val="none" w:sz="0" w:space="0" w:color="auto"/>
        <w:bottom w:val="none" w:sz="0" w:space="0" w:color="auto"/>
        <w:right w:val="none" w:sz="0" w:space="0" w:color="auto"/>
      </w:divBdr>
    </w:div>
    <w:div w:id="1437562166">
      <w:bodyDiv w:val="1"/>
      <w:marLeft w:val="0"/>
      <w:marRight w:val="0"/>
      <w:marTop w:val="0"/>
      <w:marBottom w:val="0"/>
      <w:divBdr>
        <w:top w:val="none" w:sz="0" w:space="0" w:color="auto"/>
        <w:left w:val="none" w:sz="0" w:space="0" w:color="auto"/>
        <w:bottom w:val="none" w:sz="0" w:space="0" w:color="auto"/>
        <w:right w:val="none" w:sz="0" w:space="0" w:color="auto"/>
      </w:divBdr>
    </w:div>
    <w:div w:id="1437866115">
      <w:bodyDiv w:val="1"/>
      <w:marLeft w:val="0"/>
      <w:marRight w:val="0"/>
      <w:marTop w:val="0"/>
      <w:marBottom w:val="0"/>
      <w:divBdr>
        <w:top w:val="none" w:sz="0" w:space="0" w:color="auto"/>
        <w:left w:val="none" w:sz="0" w:space="0" w:color="auto"/>
        <w:bottom w:val="none" w:sz="0" w:space="0" w:color="auto"/>
        <w:right w:val="none" w:sz="0" w:space="0" w:color="auto"/>
      </w:divBdr>
    </w:div>
    <w:div w:id="1438021805">
      <w:bodyDiv w:val="1"/>
      <w:marLeft w:val="0"/>
      <w:marRight w:val="0"/>
      <w:marTop w:val="0"/>
      <w:marBottom w:val="0"/>
      <w:divBdr>
        <w:top w:val="none" w:sz="0" w:space="0" w:color="auto"/>
        <w:left w:val="none" w:sz="0" w:space="0" w:color="auto"/>
        <w:bottom w:val="none" w:sz="0" w:space="0" w:color="auto"/>
        <w:right w:val="none" w:sz="0" w:space="0" w:color="auto"/>
      </w:divBdr>
    </w:div>
    <w:div w:id="1438986101">
      <w:bodyDiv w:val="1"/>
      <w:marLeft w:val="0"/>
      <w:marRight w:val="0"/>
      <w:marTop w:val="0"/>
      <w:marBottom w:val="0"/>
      <w:divBdr>
        <w:top w:val="none" w:sz="0" w:space="0" w:color="auto"/>
        <w:left w:val="none" w:sz="0" w:space="0" w:color="auto"/>
        <w:bottom w:val="none" w:sz="0" w:space="0" w:color="auto"/>
        <w:right w:val="none" w:sz="0" w:space="0" w:color="auto"/>
      </w:divBdr>
    </w:div>
    <w:div w:id="1439182690">
      <w:bodyDiv w:val="1"/>
      <w:marLeft w:val="0"/>
      <w:marRight w:val="0"/>
      <w:marTop w:val="0"/>
      <w:marBottom w:val="0"/>
      <w:divBdr>
        <w:top w:val="none" w:sz="0" w:space="0" w:color="auto"/>
        <w:left w:val="none" w:sz="0" w:space="0" w:color="auto"/>
        <w:bottom w:val="none" w:sz="0" w:space="0" w:color="auto"/>
        <w:right w:val="none" w:sz="0" w:space="0" w:color="auto"/>
      </w:divBdr>
    </w:div>
    <w:div w:id="143937032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223219">
      <w:bodyDiv w:val="1"/>
      <w:marLeft w:val="0"/>
      <w:marRight w:val="0"/>
      <w:marTop w:val="0"/>
      <w:marBottom w:val="0"/>
      <w:divBdr>
        <w:top w:val="none" w:sz="0" w:space="0" w:color="auto"/>
        <w:left w:val="none" w:sz="0" w:space="0" w:color="auto"/>
        <w:bottom w:val="none" w:sz="0" w:space="0" w:color="auto"/>
        <w:right w:val="none" w:sz="0" w:space="0" w:color="auto"/>
      </w:divBdr>
    </w:div>
    <w:div w:id="1441602396">
      <w:bodyDiv w:val="1"/>
      <w:marLeft w:val="0"/>
      <w:marRight w:val="0"/>
      <w:marTop w:val="0"/>
      <w:marBottom w:val="0"/>
      <w:divBdr>
        <w:top w:val="none" w:sz="0" w:space="0" w:color="auto"/>
        <w:left w:val="none" w:sz="0" w:space="0" w:color="auto"/>
        <w:bottom w:val="none" w:sz="0" w:space="0" w:color="auto"/>
        <w:right w:val="none" w:sz="0" w:space="0" w:color="auto"/>
      </w:divBdr>
    </w:div>
    <w:div w:id="1442217716">
      <w:bodyDiv w:val="1"/>
      <w:marLeft w:val="0"/>
      <w:marRight w:val="0"/>
      <w:marTop w:val="0"/>
      <w:marBottom w:val="0"/>
      <w:divBdr>
        <w:top w:val="none" w:sz="0" w:space="0" w:color="auto"/>
        <w:left w:val="none" w:sz="0" w:space="0" w:color="auto"/>
        <w:bottom w:val="none" w:sz="0" w:space="0" w:color="auto"/>
        <w:right w:val="none" w:sz="0" w:space="0" w:color="auto"/>
      </w:divBdr>
    </w:div>
    <w:div w:id="1443063885">
      <w:bodyDiv w:val="1"/>
      <w:marLeft w:val="0"/>
      <w:marRight w:val="0"/>
      <w:marTop w:val="0"/>
      <w:marBottom w:val="0"/>
      <w:divBdr>
        <w:top w:val="none" w:sz="0" w:space="0" w:color="auto"/>
        <w:left w:val="none" w:sz="0" w:space="0" w:color="auto"/>
        <w:bottom w:val="none" w:sz="0" w:space="0" w:color="auto"/>
        <w:right w:val="none" w:sz="0" w:space="0" w:color="auto"/>
      </w:divBdr>
    </w:div>
    <w:div w:id="1443261713">
      <w:bodyDiv w:val="1"/>
      <w:marLeft w:val="0"/>
      <w:marRight w:val="0"/>
      <w:marTop w:val="0"/>
      <w:marBottom w:val="0"/>
      <w:divBdr>
        <w:top w:val="none" w:sz="0" w:space="0" w:color="auto"/>
        <w:left w:val="none" w:sz="0" w:space="0" w:color="auto"/>
        <w:bottom w:val="none" w:sz="0" w:space="0" w:color="auto"/>
        <w:right w:val="none" w:sz="0" w:space="0" w:color="auto"/>
      </w:divBdr>
    </w:div>
    <w:div w:id="1443302818">
      <w:bodyDiv w:val="1"/>
      <w:marLeft w:val="0"/>
      <w:marRight w:val="0"/>
      <w:marTop w:val="0"/>
      <w:marBottom w:val="0"/>
      <w:divBdr>
        <w:top w:val="none" w:sz="0" w:space="0" w:color="auto"/>
        <w:left w:val="none" w:sz="0" w:space="0" w:color="auto"/>
        <w:bottom w:val="none" w:sz="0" w:space="0" w:color="auto"/>
        <w:right w:val="none" w:sz="0" w:space="0" w:color="auto"/>
      </w:divBdr>
    </w:div>
    <w:div w:id="1444423391">
      <w:bodyDiv w:val="1"/>
      <w:marLeft w:val="0"/>
      <w:marRight w:val="0"/>
      <w:marTop w:val="0"/>
      <w:marBottom w:val="0"/>
      <w:divBdr>
        <w:top w:val="none" w:sz="0" w:space="0" w:color="auto"/>
        <w:left w:val="none" w:sz="0" w:space="0" w:color="auto"/>
        <w:bottom w:val="none" w:sz="0" w:space="0" w:color="auto"/>
        <w:right w:val="none" w:sz="0" w:space="0" w:color="auto"/>
      </w:divBdr>
    </w:div>
    <w:div w:id="1444615534">
      <w:bodyDiv w:val="1"/>
      <w:marLeft w:val="0"/>
      <w:marRight w:val="0"/>
      <w:marTop w:val="0"/>
      <w:marBottom w:val="0"/>
      <w:divBdr>
        <w:top w:val="none" w:sz="0" w:space="0" w:color="auto"/>
        <w:left w:val="none" w:sz="0" w:space="0" w:color="auto"/>
        <w:bottom w:val="none" w:sz="0" w:space="0" w:color="auto"/>
        <w:right w:val="none" w:sz="0" w:space="0" w:color="auto"/>
      </w:divBdr>
    </w:div>
    <w:div w:id="1446651550">
      <w:bodyDiv w:val="1"/>
      <w:marLeft w:val="0"/>
      <w:marRight w:val="0"/>
      <w:marTop w:val="0"/>
      <w:marBottom w:val="0"/>
      <w:divBdr>
        <w:top w:val="none" w:sz="0" w:space="0" w:color="auto"/>
        <w:left w:val="none" w:sz="0" w:space="0" w:color="auto"/>
        <w:bottom w:val="none" w:sz="0" w:space="0" w:color="auto"/>
        <w:right w:val="none" w:sz="0" w:space="0" w:color="auto"/>
      </w:divBdr>
    </w:div>
    <w:div w:id="1447038571">
      <w:bodyDiv w:val="1"/>
      <w:marLeft w:val="0"/>
      <w:marRight w:val="0"/>
      <w:marTop w:val="0"/>
      <w:marBottom w:val="0"/>
      <w:divBdr>
        <w:top w:val="none" w:sz="0" w:space="0" w:color="auto"/>
        <w:left w:val="none" w:sz="0" w:space="0" w:color="auto"/>
        <w:bottom w:val="none" w:sz="0" w:space="0" w:color="auto"/>
        <w:right w:val="none" w:sz="0" w:space="0" w:color="auto"/>
      </w:divBdr>
    </w:div>
    <w:div w:id="1447312182">
      <w:bodyDiv w:val="1"/>
      <w:marLeft w:val="0"/>
      <w:marRight w:val="0"/>
      <w:marTop w:val="0"/>
      <w:marBottom w:val="0"/>
      <w:divBdr>
        <w:top w:val="none" w:sz="0" w:space="0" w:color="auto"/>
        <w:left w:val="none" w:sz="0" w:space="0" w:color="auto"/>
        <w:bottom w:val="none" w:sz="0" w:space="0" w:color="auto"/>
        <w:right w:val="none" w:sz="0" w:space="0" w:color="auto"/>
      </w:divBdr>
    </w:div>
    <w:div w:id="1451363890">
      <w:bodyDiv w:val="1"/>
      <w:marLeft w:val="0"/>
      <w:marRight w:val="0"/>
      <w:marTop w:val="0"/>
      <w:marBottom w:val="0"/>
      <w:divBdr>
        <w:top w:val="none" w:sz="0" w:space="0" w:color="auto"/>
        <w:left w:val="none" w:sz="0" w:space="0" w:color="auto"/>
        <w:bottom w:val="none" w:sz="0" w:space="0" w:color="auto"/>
        <w:right w:val="none" w:sz="0" w:space="0" w:color="auto"/>
      </w:divBdr>
    </w:div>
    <w:div w:id="1451777293">
      <w:bodyDiv w:val="1"/>
      <w:marLeft w:val="0"/>
      <w:marRight w:val="0"/>
      <w:marTop w:val="0"/>
      <w:marBottom w:val="0"/>
      <w:divBdr>
        <w:top w:val="none" w:sz="0" w:space="0" w:color="auto"/>
        <w:left w:val="none" w:sz="0" w:space="0" w:color="auto"/>
        <w:bottom w:val="none" w:sz="0" w:space="0" w:color="auto"/>
        <w:right w:val="none" w:sz="0" w:space="0" w:color="auto"/>
      </w:divBdr>
    </w:div>
    <w:div w:id="1455752037">
      <w:bodyDiv w:val="1"/>
      <w:marLeft w:val="0"/>
      <w:marRight w:val="0"/>
      <w:marTop w:val="0"/>
      <w:marBottom w:val="0"/>
      <w:divBdr>
        <w:top w:val="none" w:sz="0" w:space="0" w:color="auto"/>
        <w:left w:val="none" w:sz="0" w:space="0" w:color="auto"/>
        <w:bottom w:val="none" w:sz="0" w:space="0" w:color="auto"/>
        <w:right w:val="none" w:sz="0" w:space="0" w:color="auto"/>
      </w:divBdr>
    </w:div>
    <w:div w:id="1457332453">
      <w:bodyDiv w:val="1"/>
      <w:marLeft w:val="0"/>
      <w:marRight w:val="0"/>
      <w:marTop w:val="0"/>
      <w:marBottom w:val="0"/>
      <w:divBdr>
        <w:top w:val="none" w:sz="0" w:space="0" w:color="auto"/>
        <w:left w:val="none" w:sz="0" w:space="0" w:color="auto"/>
        <w:bottom w:val="none" w:sz="0" w:space="0" w:color="auto"/>
        <w:right w:val="none" w:sz="0" w:space="0" w:color="auto"/>
      </w:divBdr>
    </w:div>
    <w:div w:id="1459225204">
      <w:bodyDiv w:val="1"/>
      <w:marLeft w:val="0"/>
      <w:marRight w:val="0"/>
      <w:marTop w:val="0"/>
      <w:marBottom w:val="0"/>
      <w:divBdr>
        <w:top w:val="none" w:sz="0" w:space="0" w:color="auto"/>
        <w:left w:val="none" w:sz="0" w:space="0" w:color="auto"/>
        <w:bottom w:val="none" w:sz="0" w:space="0" w:color="auto"/>
        <w:right w:val="none" w:sz="0" w:space="0" w:color="auto"/>
      </w:divBdr>
    </w:div>
    <w:div w:id="1460609777">
      <w:bodyDiv w:val="1"/>
      <w:marLeft w:val="0"/>
      <w:marRight w:val="0"/>
      <w:marTop w:val="0"/>
      <w:marBottom w:val="0"/>
      <w:divBdr>
        <w:top w:val="none" w:sz="0" w:space="0" w:color="auto"/>
        <w:left w:val="none" w:sz="0" w:space="0" w:color="auto"/>
        <w:bottom w:val="none" w:sz="0" w:space="0" w:color="auto"/>
        <w:right w:val="none" w:sz="0" w:space="0" w:color="auto"/>
      </w:divBdr>
    </w:div>
    <w:div w:id="1462965979">
      <w:bodyDiv w:val="1"/>
      <w:marLeft w:val="0"/>
      <w:marRight w:val="0"/>
      <w:marTop w:val="0"/>
      <w:marBottom w:val="0"/>
      <w:divBdr>
        <w:top w:val="none" w:sz="0" w:space="0" w:color="auto"/>
        <w:left w:val="none" w:sz="0" w:space="0" w:color="auto"/>
        <w:bottom w:val="none" w:sz="0" w:space="0" w:color="auto"/>
        <w:right w:val="none" w:sz="0" w:space="0" w:color="auto"/>
      </w:divBdr>
    </w:div>
    <w:div w:id="1464301472">
      <w:bodyDiv w:val="1"/>
      <w:marLeft w:val="0"/>
      <w:marRight w:val="0"/>
      <w:marTop w:val="0"/>
      <w:marBottom w:val="0"/>
      <w:divBdr>
        <w:top w:val="none" w:sz="0" w:space="0" w:color="auto"/>
        <w:left w:val="none" w:sz="0" w:space="0" w:color="auto"/>
        <w:bottom w:val="none" w:sz="0" w:space="0" w:color="auto"/>
        <w:right w:val="none" w:sz="0" w:space="0" w:color="auto"/>
      </w:divBdr>
    </w:div>
    <w:div w:id="1464806796">
      <w:bodyDiv w:val="1"/>
      <w:marLeft w:val="0"/>
      <w:marRight w:val="0"/>
      <w:marTop w:val="0"/>
      <w:marBottom w:val="0"/>
      <w:divBdr>
        <w:top w:val="none" w:sz="0" w:space="0" w:color="auto"/>
        <w:left w:val="none" w:sz="0" w:space="0" w:color="auto"/>
        <w:bottom w:val="none" w:sz="0" w:space="0" w:color="auto"/>
        <w:right w:val="none" w:sz="0" w:space="0" w:color="auto"/>
      </w:divBdr>
    </w:div>
    <w:div w:id="1466122017">
      <w:bodyDiv w:val="1"/>
      <w:marLeft w:val="0"/>
      <w:marRight w:val="0"/>
      <w:marTop w:val="0"/>
      <w:marBottom w:val="0"/>
      <w:divBdr>
        <w:top w:val="none" w:sz="0" w:space="0" w:color="auto"/>
        <w:left w:val="none" w:sz="0" w:space="0" w:color="auto"/>
        <w:bottom w:val="none" w:sz="0" w:space="0" w:color="auto"/>
        <w:right w:val="none" w:sz="0" w:space="0" w:color="auto"/>
      </w:divBdr>
    </w:div>
    <w:div w:id="1471241400">
      <w:bodyDiv w:val="1"/>
      <w:marLeft w:val="0"/>
      <w:marRight w:val="0"/>
      <w:marTop w:val="0"/>
      <w:marBottom w:val="0"/>
      <w:divBdr>
        <w:top w:val="none" w:sz="0" w:space="0" w:color="auto"/>
        <w:left w:val="none" w:sz="0" w:space="0" w:color="auto"/>
        <w:bottom w:val="none" w:sz="0" w:space="0" w:color="auto"/>
        <w:right w:val="none" w:sz="0" w:space="0" w:color="auto"/>
      </w:divBdr>
    </w:div>
    <w:div w:id="1472674615">
      <w:bodyDiv w:val="1"/>
      <w:marLeft w:val="0"/>
      <w:marRight w:val="0"/>
      <w:marTop w:val="0"/>
      <w:marBottom w:val="0"/>
      <w:divBdr>
        <w:top w:val="none" w:sz="0" w:space="0" w:color="auto"/>
        <w:left w:val="none" w:sz="0" w:space="0" w:color="auto"/>
        <w:bottom w:val="none" w:sz="0" w:space="0" w:color="auto"/>
        <w:right w:val="none" w:sz="0" w:space="0" w:color="auto"/>
      </w:divBdr>
    </w:div>
    <w:div w:id="1474253421">
      <w:bodyDiv w:val="1"/>
      <w:marLeft w:val="0"/>
      <w:marRight w:val="0"/>
      <w:marTop w:val="0"/>
      <w:marBottom w:val="0"/>
      <w:divBdr>
        <w:top w:val="none" w:sz="0" w:space="0" w:color="auto"/>
        <w:left w:val="none" w:sz="0" w:space="0" w:color="auto"/>
        <w:bottom w:val="none" w:sz="0" w:space="0" w:color="auto"/>
        <w:right w:val="none" w:sz="0" w:space="0" w:color="auto"/>
      </w:divBdr>
    </w:div>
    <w:div w:id="1474368456">
      <w:bodyDiv w:val="1"/>
      <w:marLeft w:val="0"/>
      <w:marRight w:val="0"/>
      <w:marTop w:val="0"/>
      <w:marBottom w:val="0"/>
      <w:divBdr>
        <w:top w:val="none" w:sz="0" w:space="0" w:color="auto"/>
        <w:left w:val="none" w:sz="0" w:space="0" w:color="auto"/>
        <w:bottom w:val="none" w:sz="0" w:space="0" w:color="auto"/>
        <w:right w:val="none" w:sz="0" w:space="0" w:color="auto"/>
      </w:divBdr>
    </w:div>
    <w:div w:id="1474639185">
      <w:bodyDiv w:val="1"/>
      <w:marLeft w:val="0"/>
      <w:marRight w:val="0"/>
      <w:marTop w:val="0"/>
      <w:marBottom w:val="0"/>
      <w:divBdr>
        <w:top w:val="none" w:sz="0" w:space="0" w:color="auto"/>
        <w:left w:val="none" w:sz="0" w:space="0" w:color="auto"/>
        <w:bottom w:val="none" w:sz="0" w:space="0" w:color="auto"/>
        <w:right w:val="none" w:sz="0" w:space="0" w:color="auto"/>
      </w:divBdr>
    </w:div>
    <w:div w:id="1474983366">
      <w:bodyDiv w:val="1"/>
      <w:marLeft w:val="0"/>
      <w:marRight w:val="0"/>
      <w:marTop w:val="0"/>
      <w:marBottom w:val="0"/>
      <w:divBdr>
        <w:top w:val="none" w:sz="0" w:space="0" w:color="auto"/>
        <w:left w:val="none" w:sz="0" w:space="0" w:color="auto"/>
        <w:bottom w:val="none" w:sz="0" w:space="0" w:color="auto"/>
        <w:right w:val="none" w:sz="0" w:space="0" w:color="auto"/>
      </w:divBdr>
    </w:div>
    <w:div w:id="1475223591">
      <w:bodyDiv w:val="1"/>
      <w:marLeft w:val="0"/>
      <w:marRight w:val="0"/>
      <w:marTop w:val="0"/>
      <w:marBottom w:val="0"/>
      <w:divBdr>
        <w:top w:val="none" w:sz="0" w:space="0" w:color="auto"/>
        <w:left w:val="none" w:sz="0" w:space="0" w:color="auto"/>
        <w:bottom w:val="none" w:sz="0" w:space="0" w:color="auto"/>
        <w:right w:val="none" w:sz="0" w:space="0" w:color="auto"/>
      </w:divBdr>
    </w:div>
    <w:div w:id="1476140439">
      <w:bodyDiv w:val="1"/>
      <w:marLeft w:val="0"/>
      <w:marRight w:val="0"/>
      <w:marTop w:val="0"/>
      <w:marBottom w:val="0"/>
      <w:divBdr>
        <w:top w:val="none" w:sz="0" w:space="0" w:color="auto"/>
        <w:left w:val="none" w:sz="0" w:space="0" w:color="auto"/>
        <w:bottom w:val="none" w:sz="0" w:space="0" w:color="auto"/>
        <w:right w:val="none" w:sz="0" w:space="0" w:color="auto"/>
      </w:divBdr>
    </w:div>
    <w:div w:id="1476532678">
      <w:bodyDiv w:val="1"/>
      <w:marLeft w:val="0"/>
      <w:marRight w:val="0"/>
      <w:marTop w:val="0"/>
      <w:marBottom w:val="0"/>
      <w:divBdr>
        <w:top w:val="none" w:sz="0" w:space="0" w:color="auto"/>
        <w:left w:val="none" w:sz="0" w:space="0" w:color="auto"/>
        <w:bottom w:val="none" w:sz="0" w:space="0" w:color="auto"/>
        <w:right w:val="none" w:sz="0" w:space="0" w:color="auto"/>
      </w:divBdr>
    </w:div>
    <w:div w:id="1476946049">
      <w:bodyDiv w:val="1"/>
      <w:marLeft w:val="0"/>
      <w:marRight w:val="0"/>
      <w:marTop w:val="0"/>
      <w:marBottom w:val="0"/>
      <w:divBdr>
        <w:top w:val="none" w:sz="0" w:space="0" w:color="auto"/>
        <w:left w:val="none" w:sz="0" w:space="0" w:color="auto"/>
        <w:bottom w:val="none" w:sz="0" w:space="0" w:color="auto"/>
        <w:right w:val="none" w:sz="0" w:space="0" w:color="auto"/>
      </w:divBdr>
    </w:div>
    <w:div w:id="1478034901">
      <w:bodyDiv w:val="1"/>
      <w:marLeft w:val="0"/>
      <w:marRight w:val="0"/>
      <w:marTop w:val="0"/>
      <w:marBottom w:val="0"/>
      <w:divBdr>
        <w:top w:val="none" w:sz="0" w:space="0" w:color="auto"/>
        <w:left w:val="none" w:sz="0" w:space="0" w:color="auto"/>
        <w:bottom w:val="none" w:sz="0" w:space="0" w:color="auto"/>
        <w:right w:val="none" w:sz="0" w:space="0" w:color="auto"/>
      </w:divBdr>
    </w:div>
    <w:div w:id="1478573753">
      <w:bodyDiv w:val="1"/>
      <w:marLeft w:val="0"/>
      <w:marRight w:val="0"/>
      <w:marTop w:val="0"/>
      <w:marBottom w:val="0"/>
      <w:divBdr>
        <w:top w:val="none" w:sz="0" w:space="0" w:color="auto"/>
        <w:left w:val="none" w:sz="0" w:space="0" w:color="auto"/>
        <w:bottom w:val="none" w:sz="0" w:space="0" w:color="auto"/>
        <w:right w:val="none" w:sz="0" w:space="0" w:color="auto"/>
      </w:divBdr>
    </w:div>
    <w:div w:id="1478762513">
      <w:bodyDiv w:val="1"/>
      <w:marLeft w:val="0"/>
      <w:marRight w:val="0"/>
      <w:marTop w:val="0"/>
      <w:marBottom w:val="0"/>
      <w:divBdr>
        <w:top w:val="none" w:sz="0" w:space="0" w:color="auto"/>
        <w:left w:val="none" w:sz="0" w:space="0" w:color="auto"/>
        <w:bottom w:val="none" w:sz="0" w:space="0" w:color="auto"/>
        <w:right w:val="none" w:sz="0" w:space="0" w:color="auto"/>
      </w:divBdr>
    </w:div>
    <w:div w:id="1482885139">
      <w:bodyDiv w:val="1"/>
      <w:marLeft w:val="0"/>
      <w:marRight w:val="0"/>
      <w:marTop w:val="0"/>
      <w:marBottom w:val="0"/>
      <w:divBdr>
        <w:top w:val="none" w:sz="0" w:space="0" w:color="auto"/>
        <w:left w:val="none" w:sz="0" w:space="0" w:color="auto"/>
        <w:bottom w:val="none" w:sz="0" w:space="0" w:color="auto"/>
        <w:right w:val="none" w:sz="0" w:space="0" w:color="auto"/>
      </w:divBdr>
    </w:div>
    <w:div w:id="1484270805">
      <w:bodyDiv w:val="1"/>
      <w:marLeft w:val="0"/>
      <w:marRight w:val="0"/>
      <w:marTop w:val="0"/>
      <w:marBottom w:val="0"/>
      <w:divBdr>
        <w:top w:val="none" w:sz="0" w:space="0" w:color="auto"/>
        <w:left w:val="none" w:sz="0" w:space="0" w:color="auto"/>
        <w:bottom w:val="none" w:sz="0" w:space="0" w:color="auto"/>
        <w:right w:val="none" w:sz="0" w:space="0" w:color="auto"/>
      </w:divBdr>
    </w:div>
    <w:div w:id="1486315601">
      <w:bodyDiv w:val="1"/>
      <w:marLeft w:val="0"/>
      <w:marRight w:val="0"/>
      <w:marTop w:val="0"/>
      <w:marBottom w:val="0"/>
      <w:divBdr>
        <w:top w:val="none" w:sz="0" w:space="0" w:color="auto"/>
        <w:left w:val="none" w:sz="0" w:space="0" w:color="auto"/>
        <w:bottom w:val="none" w:sz="0" w:space="0" w:color="auto"/>
        <w:right w:val="none" w:sz="0" w:space="0" w:color="auto"/>
      </w:divBdr>
    </w:div>
    <w:div w:id="1487237350">
      <w:bodyDiv w:val="1"/>
      <w:marLeft w:val="0"/>
      <w:marRight w:val="0"/>
      <w:marTop w:val="0"/>
      <w:marBottom w:val="0"/>
      <w:divBdr>
        <w:top w:val="none" w:sz="0" w:space="0" w:color="auto"/>
        <w:left w:val="none" w:sz="0" w:space="0" w:color="auto"/>
        <w:bottom w:val="none" w:sz="0" w:space="0" w:color="auto"/>
        <w:right w:val="none" w:sz="0" w:space="0" w:color="auto"/>
      </w:divBdr>
    </w:div>
    <w:div w:id="1488665266">
      <w:bodyDiv w:val="1"/>
      <w:marLeft w:val="0"/>
      <w:marRight w:val="0"/>
      <w:marTop w:val="0"/>
      <w:marBottom w:val="0"/>
      <w:divBdr>
        <w:top w:val="none" w:sz="0" w:space="0" w:color="auto"/>
        <w:left w:val="none" w:sz="0" w:space="0" w:color="auto"/>
        <w:bottom w:val="none" w:sz="0" w:space="0" w:color="auto"/>
        <w:right w:val="none" w:sz="0" w:space="0" w:color="auto"/>
      </w:divBdr>
    </w:div>
    <w:div w:id="1488745581">
      <w:bodyDiv w:val="1"/>
      <w:marLeft w:val="0"/>
      <w:marRight w:val="0"/>
      <w:marTop w:val="0"/>
      <w:marBottom w:val="0"/>
      <w:divBdr>
        <w:top w:val="none" w:sz="0" w:space="0" w:color="auto"/>
        <w:left w:val="none" w:sz="0" w:space="0" w:color="auto"/>
        <w:bottom w:val="none" w:sz="0" w:space="0" w:color="auto"/>
        <w:right w:val="none" w:sz="0" w:space="0" w:color="auto"/>
      </w:divBdr>
    </w:div>
    <w:div w:id="1489251297">
      <w:bodyDiv w:val="1"/>
      <w:marLeft w:val="0"/>
      <w:marRight w:val="0"/>
      <w:marTop w:val="0"/>
      <w:marBottom w:val="0"/>
      <w:divBdr>
        <w:top w:val="none" w:sz="0" w:space="0" w:color="auto"/>
        <w:left w:val="none" w:sz="0" w:space="0" w:color="auto"/>
        <w:bottom w:val="none" w:sz="0" w:space="0" w:color="auto"/>
        <w:right w:val="none" w:sz="0" w:space="0" w:color="auto"/>
      </w:divBdr>
    </w:div>
    <w:div w:id="1490950095">
      <w:bodyDiv w:val="1"/>
      <w:marLeft w:val="0"/>
      <w:marRight w:val="0"/>
      <w:marTop w:val="0"/>
      <w:marBottom w:val="0"/>
      <w:divBdr>
        <w:top w:val="none" w:sz="0" w:space="0" w:color="auto"/>
        <w:left w:val="none" w:sz="0" w:space="0" w:color="auto"/>
        <w:bottom w:val="none" w:sz="0" w:space="0" w:color="auto"/>
        <w:right w:val="none" w:sz="0" w:space="0" w:color="auto"/>
      </w:divBdr>
    </w:div>
    <w:div w:id="1491368965">
      <w:bodyDiv w:val="1"/>
      <w:marLeft w:val="0"/>
      <w:marRight w:val="0"/>
      <w:marTop w:val="0"/>
      <w:marBottom w:val="0"/>
      <w:divBdr>
        <w:top w:val="none" w:sz="0" w:space="0" w:color="auto"/>
        <w:left w:val="none" w:sz="0" w:space="0" w:color="auto"/>
        <w:bottom w:val="none" w:sz="0" w:space="0" w:color="auto"/>
        <w:right w:val="none" w:sz="0" w:space="0" w:color="auto"/>
      </w:divBdr>
    </w:div>
    <w:div w:id="1492285988">
      <w:bodyDiv w:val="1"/>
      <w:marLeft w:val="0"/>
      <w:marRight w:val="0"/>
      <w:marTop w:val="0"/>
      <w:marBottom w:val="0"/>
      <w:divBdr>
        <w:top w:val="none" w:sz="0" w:space="0" w:color="auto"/>
        <w:left w:val="none" w:sz="0" w:space="0" w:color="auto"/>
        <w:bottom w:val="none" w:sz="0" w:space="0" w:color="auto"/>
        <w:right w:val="none" w:sz="0" w:space="0" w:color="auto"/>
      </w:divBdr>
    </w:div>
    <w:div w:id="1494373097">
      <w:bodyDiv w:val="1"/>
      <w:marLeft w:val="0"/>
      <w:marRight w:val="0"/>
      <w:marTop w:val="0"/>
      <w:marBottom w:val="0"/>
      <w:divBdr>
        <w:top w:val="none" w:sz="0" w:space="0" w:color="auto"/>
        <w:left w:val="none" w:sz="0" w:space="0" w:color="auto"/>
        <w:bottom w:val="none" w:sz="0" w:space="0" w:color="auto"/>
        <w:right w:val="none" w:sz="0" w:space="0" w:color="auto"/>
      </w:divBdr>
    </w:div>
    <w:div w:id="1494494650">
      <w:bodyDiv w:val="1"/>
      <w:marLeft w:val="0"/>
      <w:marRight w:val="0"/>
      <w:marTop w:val="0"/>
      <w:marBottom w:val="0"/>
      <w:divBdr>
        <w:top w:val="none" w:sz="0" w:space="0" w:color="auto"/>
        <w:left w:val="none" w:sz="0" w:space="0" w:color="auto"/>
        <w:bottom w:val="none" w:sz="0" w:space="0" w:color="auto"/>
        <w:right w:val="none" w:sz="0" w:space="0" w:color="auto"/>
      </w:divBdr>
    </w:div>
    <w:div w:id="1495950612">
      <w:bodyDiv w:val="1"/>
      <w:marLeft w:val="0"/>
      <w:marRight w:val="0"/>
      <w:marTop w:val="0"/>
      <w:marBottom w:val="0"/>
      <w:divBdr>
        <w:top w:val="none" w:sz="0" w:space="0" w:color="auto"/>
        <w:left w:val="none" w:sz="0" w:space="0" w:color="auto"/>
        <w:bottom w:val="none" w:sz="0" w:space="0" w:color="auto"/>
        <w:right w:val="none" w:sz="0" w:space="0" w:color="auto"/>
      </w:divBdr>
    </w:div>
    <w:div w:id="1497107017">
      <w:bodyDiv w:val="1"/>
      <w:marLeft w:val="0"/>
      <w:marRight w:val="0"/>
      <w:marTop w:val="0"/>
      <w:marBottom w:val="0"/>
      <w:divBdr>
        <w:top w:val="none" w:sz="0" w:space="0" w:color="auto"/>
        <w:left w:val="none" w:sz="0" w:space="0" w:color="auto"/>
        <w:bottom w:val="none" w:sz="0" w:space="0" w:color="auto"/>
        <w:right w:val="none" w:sz="0" w:space="0" w:color="auto"/>
      </w:divBdr>
    </w:div>
    <w:div w:id="1497770543">
      <w:bodyDiv w:val="1"/>
      <w:marLeft w:val="0"/>
      <w:marRight w:val="0"/>
      <w:marTop w:val="0"/>
      <w:marBottom w:val="0"/>
      <w:divBdr>
        <w:top w:val="none" w:sz="0" w:space="0" w:color="auto"/>
        <w:left w:val="none" w:sz="0" w:space="0" w:color="auto"/>
        <w:bottom w:val="none" w:sz="0" w:space="0" w:color="auto"/>
        <w:right w:val="none" w:sz="0" w:space="0" w:color="auto"/>
      </w:divBdr>
    </w:div>
    <w:div w:id="1497915866">
      <w:bodyDiv w:val="1"/>
      <w:marLeft w:val="0"/>
      <w:marRight w:val="0"/>
      <w:marTop w:val="0"/>
      <w:marBottom w:val="0"/>
      <w:divBdr>
        <w:top w:val="none" w:sz="0" w:space="0" w:color="auto"/>
        <w:left w:val="none" w:sz="0" w:space="0" w:color="auto"/>
        <w:bottom w:val="none" w:sz="0" w:space="0" w:color="auto"/>
        <w:right w:val="none" w:sz="0" w:space="0" w:color="auto"/>
      </w:divBdr>
    </w:div>
    <w:div w:id="1498304683">
      <w:bodyDiv w:val="1"/>
      <w:marLeft w:val="0"/>
      <w:marRight w:val="0"/>
      <w:marTop w:val="0"/>
      <w:marBottom w:val="0"/>
      <w:divBdr>
        <w:top w:val="none" w:sz="0" w:space="0" w:color="auto"/>
        <w:left w:val="none" w:sz="0" w:space="0" w:color="auto"/>
        <w:bottom w:val="none" w:sz="0" w:space="0" w:color="auto"/>
        <w:right w:val="none" w:sz="0" w:space="0" w:color="auto"/>
      </w:divBdr>
    </w:div>
    <w:div w:id="1498958071">
      <w:bodyDiv w:val="1"/>
      <w:marLeft w:val="0"/>
      <w:marRight w:val="0"/>
      <w:marTop w:val="0"/>
      <w:marBottom w:val="0"/>
      <w:divBdr>
        <w:top w:val="none" w:sz="0" w:space="0" w:color="auto"/>
        <w:left w:val="none" w:sz="0" w:space="0" w:color="auto"/>
        <w:bottom w:val="none" w:sz="0" w:space="0" w:color="auto"/>
        <w:right w:val="none" w:sz="0" w:space="0" w:color="auto"/>
      </w:divBdr>
    </w:div>
    <w:div w:id="1499690733">
      <w:bodyDiv w:val="1"/>
      <w:marLeft w:val="0"/>
      <w:marRight w:val="0"/>
      <w:marTop w:val="0"/>
      <w:marBottom w:val="0"/>
      <w:divBdr>
        <w:top w:val="none" w:sz="0" w:space="0" w:color="auto"/>
        <w:left w:val="none" w:sz="0" w:space="0" w:color="auto"/>
        <w:bottom w:val="none" w:sz="0" w:space="0" w:color="auto"/>
        <w:right w:val="none" w:sz="0" w:space="0" w:color="auto"/>
      </w:divBdr>
    </w:div>
    <w:div w:id="1504396912">
      <w:bodyDiv w:val="1"/>
      <w:marLeft w:val="0"/>
      <w:marRight w:val="0"/>
      <w:marTop w:val="0"/>
      <w:marBottom w:val="0"/>
      <w:divBdr>
        <w:top w:val="none" w:sz="0" w:space="0" w:color="auto"/>
        <w:left w:val="none" w:sz="0" w:space="0" w:color="auto"/>
        <w:bottom w:val="none" w:sz="0" w:space="0" w:color="auto"/>
        <w:right w:val="none" w:sz="0" w:space="0" w:color="auto"/>
      </w:divBdr>
    </w:div>
    <w:div w:id="1504588052">
      <w:bodyDiv w:val="1"/>
      <w:marLeft w:val="0"/>
      <w:marRight w:val="0"/>
      <w:marTop w:val="0"/>
      <w:marBottom w:val="0"/>
      <w:divBdr>
        <w:top w:val="none" w:sz="0" w:space="0" w:color="auto"/>
        <w:left w:val="none" w:sz="0" w:space="0" w:color="auto"/>
        <w:bottom w:val="none" w:sz="0" w:space="0" w:color="auto"/>
        <w:right w:val="none" w:sz="0" w:space="0" w:color="auto"/>
      </w:divBdr>
    </w:div>
    <w:div w:id="1505130183">
      <w:bodyDiv w:val="1"/>
      <w:marLeft w:val="0"/>
      <w:marRight w:val="0"/>
      <w:marTop w:val="0"/>
      <w:marBottom w:val="0"/>
      <w:divBdr>
        <w:top w:val="none" w:sz="0" w:space="0" w:color="auto"/>
        <w:left w:val="none" w:sz="0" w:space="0" w:color="auto"/>
        <w:bottom w:val="none" w:sz="0" w:space="0" w:color="auto"/>
        <w:right w:val="none" w:sz="0" w:space="0" w:color="auto"/>
      </w:divBdr>
    </w:div>
    <w:div w:id="1509783633">
      <w:bodyDiv w:val="1"/>
      <w:marLeft w:val="0"/>
      <w:marRight w:val="0"/>
      <w:marTop w:val="0"/>
      <w:marBottom w:val="0"/>
      <w:divBdr>
        <w:top w:val="none" w:sz="0" w:space="0" w:color="auto"/>
        <w:left w:val="none" w:sz="0" w:space="0" w:color="auto"/>
        <w:bottom w:val="none" w:sz="0" w:space="0" w:color="auto"/>
        <w:right w:val="none" w:sz="0" w:space="0" w:color="auto"/>
      </w:divBdr>
    </w:div>
    <w:div w:id="1510019166">
      <w:bodyDiv w:val="1"/>
      <w:marLeft w:val="0"/>
      <w:marRight w:val="0"/>
      <w:marTop w:val="0"/>
      <w:marBottom w:val="0"/>
      <w:divBdr>
        <w:top w:val="none" w:sz="0" w:space="0" w:color="auto"/>
        <w:left w:val="none" w:sz="0" w:space="0" w:color="auto"/>
        <w:bottom w:val="none" w:sz="0" w:space="0" w:color="auto"/>
        <w:right w:val="none" w:sz="0" w:space="0" w:color="auto"/>
      </w:divBdr>
    </w:div>
    <w:div w:id="1510833468">
      <w:bodyDiv w:val="1"/>
      <w:marLeft w:val="0"/>
      <w:marRight w:val="0"/>
      <w:marTop w:val="0"/>
      <w:marBottom w:val="0"/>
      <w:divBdr>
        <w:top w:val="none" w:sz="0" w:space="0" w:color="auto"/>
        <w:left w:val="none" w:sz="0" w:space="0" w:color="auto"/>
        <w:bottom w:val="none" w:sz="0" w:space="0" w:color="auto"/>
        <w:right w:val="none" w:sz="0" w:space="0" w:color="auto"/>
      </w:divBdr>
    </w:div>
    <w:div w:id="1511022869">
      <w:bodyDiv w:val="1"/>
      <w:marLeft w:val="0"/>
      <w:marRight w:val="0"/>
      <w:marTop w:val="0"/>
      <w:marBottom w:val="0"/>
      <w:divBdr>
        <w:top w:val="none" w:sz="0" w:space="0" w:color="auto"/>
        <w:left w:val="none" w:sz="0" w:space="0" w:color="auto"/>
        <w:bottom w:val="none" w:sz="0" w:space="0" w:color="auto"/>
        <w:right w:val="none" w:sz="0" w:space="0" w:color="auto"/>
      </w:divBdr>
    </w:div>
    <w:div w:id="1511720180">
      <w:bodyDiv w:val="1"/>
      <w:marLeft w:val="0"/>
      <w:marRight w:val="0"/>
      <w:marTop w:val="0"/>
      <w:marBottom w:val="0"/>
      <w:divBdr>
        <w:top w:val="none" w:sz="0" w:space="0" w:color="auto"/>
        <w:left w:val="none" w:sz="0" w:space="0" w:color="auto"/>
        <w:bottom w:val="none" w:sz="0" w:space="0" w:color="auto"/>
        <w:right w:val="none" w:sz="0" w:space="0" w:color="auto"/>
      </w:divBdr>
    </w:div>
    <w:div w:id="1511915886">
      <w:bodyDiv w:val="1"/>
      <w:marLeft w:val="0"/>
      <w:marRight w:val="0"/>
      <w:marTop w:val="0"/>
      <w:marBottom w:val="0"/>
      <w:divBdr>
        <w:top w:val="none" w:sz="0" w:space="0" w:color="auto"/>
        <w:left w:val="none" w:sz="0" w:space="0" w:color="auto"/>
        <w:bottom w:val="none" w:sz="0" w:space="0" w:color="auto"/>
        <w:right w:val="none" w:sz="0" w:space="0" w:color="auto"/>
      </w:divBdr>
    </w:div>
    <w:div w:id="1511987356">
      <w:bodyDiv w:val="1"/>
      <w:marLeft w:val="0"/>
      <w:marRight w:val="0"/>
      <w:marTop w:val="0"/>
      <w:marBottom w:val="0"/>
      <w:divBdr>
        <w:top w:val="none" w:sz="0" w:space="0" w:color="auto"/>
        <w:left w:val="none" w:sz="0" w:space="0" w:color="auto"/>
        <w:bottom w:val="none" w:sz="0" w:space="0" w:color="auto"/>
        <w:right w:val="none" w:sz="0" w:space="0" w:color="auto"/>
      </w:divBdr>
    </w:div>
    <w:div w:id="1512183166">
      <w:bodyDiv w:val="1"/>
      <w:marLeft w:val="0"/>
      <w:marRight w:val="0"/>
      <w:marTop w:val="0"/>
      <w:marBottom w:val="0"/>
      <w:divBdr>
        <w:top w:val="none" w:sz="0" w:space="0" w:color="auto"/>
        <w:left w:val="none" w:sz="0" w:space="0" w:color="auto"/>
        <w:bottom w:val="none" w:sz="0" w:space="0" w:color="auto"/>
        <w:right w:val="none" w:sz="0" w:space="0" w:color="auto"/>
      </w:divBdr>
    </w:div>
    <w:div w:id="1513108340">
      <w:bodyDiv w:val="1"/>
      <w:marLeft w:val="0"/>
      <w:marRight w:val="0"/>
      <w:marTop w:val="0"/>
      <w:marBottom w:val="0"/>
      <w:divBdr>
        <w:top w:val="none" w:sz="0" w:space="0" w:color="auto"/>
        <w:left w:val="none" w:sz="0" w:space="0" w:color="auto"/>
        <w:bottom w:val="none" w:sz="0" w:space="0" w:color="auto"/>
        <w:right w:val="none" w:sz="0" w:space="0" w:color="auto"/>
      </w:divBdr>
    </w:div>
    <w:div w:id="1514341443">
      <w:bodyDiv w:val="1"/>
      <w:marLeft w:val="0"/>
      <w:marRight w:val="0"/>
      <w:marTop w:val="0"/>
      <w:marBottom w:val="0"/>
      <w:divBdr>
        <w:top w:val="none" w:sz="0" w:space="0" w:color="auto"/>
        <w:left w:val="none" w:sz="0" w:space="0" w:color="auto"/>
        <w:bottom w:val="none" w:sz="0" w:space="0" w:color="auto"/>
        <w:right w:val="none" w:sz="0" w:space="0" w:color="auto"/>
      </w:divBdr>
    </w:div>
    <w:div w:id="1514539576">
      <w:bodyDiv w:val="1"/>
      <w:marLeft w:val="0"/>
      <w:marRight w:val="0"/>
      <w:marTop w:val="0"/>
      <w:marBottom w:val="0"/>
      <w:divBdr>
        <w:top w:val="none" w:sz="0" w:space="0" w:color="auto"/>
        <w:left w:val="none" w:sz="0" w:space="0" w:color="auto"/>
        <w:bottom w:val="none" w:sz="0" w:space="0" w:color="auto"/>
        <w:right w:val="none" w:sz="0" w:space="0" w:color="auto"/>
      </w:divBdr>
    </w:div>
    <w:div w:id="1518080068">
      <w:bodyDiv w:val="1"/>
      <w:marLeft w:val="0"/>
      <w:marRight w:val="0"/>
      <w:marTop w:val="0"/>
      <w:marBottom w:val="0"/>
      <w:divBdr>
        <w:top w:val="none" w:sz="0" w:space="0" w:color="auto"/>
        <w:left w:val="none" w:sz="0" w:space="0" w:color="auto"/>
        <w:bottom w:val="none" w:sz="0" w:space="0" w:color="auto"/>
        <w:right w:val="none" w:sz="0" w:space="0" w:color="auto"/>
      </w:divBdr>
    </w:div>
    <w:div w:id="1519150547">
      <w:bodyDiv w:val="1"/>
      <w:marLeft w:val="0"/>
      <w:marRight w:val="0"/>
      <w:marTop w:val="0"/>
      <w:marBottom w:val="0"/>
      <w:divBdr>
        <w:top w:val="none" w:sz="0" w:space="0" w:color="auto"/>
        <w:left w:val="none" w:sz="0" w:space="0" w:color="auto"/>
        <w:bottom w:val="none" w:sz="0" w:space="0" w:color="auto"/>
        <w:right w:val="none" w:sz="0" w:space="0" w:color="auto"/>
      </w:divBdr>
    </w:div>
    <w:div w:id="1521970720">
      <w:bodyDiv w:val="1"/>
      <w:marLeft w:val="0"/>
      <w:marRight w:val="0"/>
      <w:marTop w:val="0"/>
      <w:marBottom w:val="0"/>
      <w:divBdr>
        <w:top w:val="none" w:sz="0" w:space="0" w:color="auto"/>
        <w:left w:val="none" w:sz="0" w:space="0" w:color="auto"/>
        <w:bottom w:val="none" w:sz="0" w:space="0" w:color="auto"/>
        <w:right w:val="none" w:sz="0" w:space="0" w:color="auto"/>
      </w:divBdr>
    </w:div>
    <w:div w:id="1522234827">
      <w:bodyDiv w:val="1"/>
      <w:marLeft w:val="0"/>
      <w:marRight w:val="0"/>
      <w:marTop w:val="0"/>
      <w:marBottom w:val="0"/>
      <w:divBdr>
        <w:top w:val="none" w:sz="0" w:space="0" w:color="auto"/>
        <w:left w:val="none" w:sz="0" w:space="0" w:color="auto"/>
        <w:bottom w:val="none" w:sz="0" w:space="0" w:color="auto"/>
        <w:right w:val="none" w:sz="0" w:space="0" w:color="auto"/>
      </w:divBdr>
    </w:div>
    <w:div w:id="1522934347">
      <w:bodyDiv w:val="1"/>
      <w:marLeft w:val="0"/>
      <w:marRight w:val="0"/>
      <w:marTop w:val="0"/>
      <w:marBottom w:val="0"/>
      <w:divBdr>
        <w:top w:val="none" w:sz="0" w:space="0" w:color="auto"/>
        <w:left w:val="none" w:sz="0" w:space="0" w:color="auto"/>
        <w:bottom w:val="none" w:sz="0" w:space="0" w:color="auto"/>
        <w:right w:val="none" w:sz="0" w:space="0" w:color="auto"/>
      </w:divBdr>
    </w:div>
    <w:div w:id="1523516450">
      <w:bodyDiv w:val="1"/>
      <w:marLeft w:val="0"/>
      <w:marRight w:val="0"/>
      <w:marTop w:val="0"/>
      <w:marBottom w:val="0"/>
      <w:divBdr>
        <w:top w:val="none" w:sz="0" w:space="0" w:color="auto"/>
        <w:left w:val="none" w:sz="0" w:space="0" w:color="auto"/>
        <w:bottom w:val="none" w:sz="0" w:space="0" w:color="auto"/>
        <w:right w:val="none" w:sz="0" w:space="0" w:color="auto"/>
      </w:divBdr>
    </w:div>
    <w:div w:id="1523591379">
      <w:bodyDiv w:val="1"/>
      <w:marLeft w:val="0"/>
      <w:marRight w:val="0"/>
      <w:marTop w:val="0"/>
      <w:marBottom w:val="0"/>
      <w:divBdr>
        <w:top w:val="none" w:sz="0" w:space="0" w:color="auto"/>
        <w:left w:val="none" w:sz="0" w:space="0" w:color="auto"/>
        <w:bottom w:val="none" w:sz="0" w:space="0" w:color="auto"/>
        <w:right w:val="none" w:sz="0" w:space="0" w:color="auto"/>
      </w:divBdr>
    </w:div>
    <w:div w:id="1524395766">
      <w:bodyDiv w:val="1"/>
      <w:marLeft w:val="0"/>
      <w:marRight w:val="0"/>
      <w:marTop w:val="0"/>
      <w:marBottom w:val="0"/>
      <w:divBdr>
        <w:top w:val="none" w:sz="0" w:space="0" w:color="auto"/>
        <w:left w:val="none" w:sz="0" w:space="0" w:color="auto"/>
        <w:bottom w:val="none" w:sz="0" w:space="0" w:color="auto"/>
        <w:right w:val="none" w:sz="0" w:space="0" w:color="auto"/>
      </w:divBdr>
    </w:div>
    <w:div w:id="1526091099">
      <w:bodyDiv w:val="1"/>
      <w:marLeft w:val="0"/>
      <w:marRight w:val="0"/>
      <w:marTop w:val="0"/>
      <w:marBottom w:val="0"/>
      <w:divBdr>
        <w:top w:val="none" w:sz="0" w:space="0" w:color="auto"/>
        <w:left w:val="none" w:sz="0" w:space="0" w:color="auto"/>
        <w:bottom w:val="none" w:sz="0" w:space="0" w:color="auto"/>
        <w:right w:val="none" w:sz="0" w:space="0" w:color="auto"/>
      </w:divBdr>
    </w:div>
    <w:div w:id="1526093725">
      <w:bodyDiv w:val="1"/>
      <w:marLeft w:val="0"/>
      <w:marRight w:val="0"/>
      <w:marTop w:val="0"/>
      <w:marBottom w:val="0"/>
      <w:divBdr>
        <w:top w:val="none" w:sz="0" w:space="0" w:color="auto"/>
        <w:left w:val="none" w:sz="0" w:space="0" w:color="auto"/>
        <w:bottom w:val="none" w:sz="0" w:space="0" w:color="auto"/>
        <w:right w:val="none" w:sz="0" w:space="0" w:color="auto"/>
      </w:divBdr>
    </w:div>
    <w:div w:id="1528445713">
      <w:bodyDiv w:val="1"/>
      <w:marLeft w:val="0"/>
      <w:marRight w:val="0"/>
      <w:marTop w:val="0"/>
      <w:marBottom w:val="0"/>
      <w:divBdr>
        <w:top w:val="none" w:sz="0" w:space="0" w:color="auto"/>
        <w:left w:val="none" w:sz="0" w:space="0" w:color="auto"/>
        <w:bottom w:val="none" w:sz="0" w:space="0" w:color="auto"/>
        <w:right w:val="none" w:sz="0" w:space="0" w:color="auto"/>
      </w:divBdr>
    </w:div>
    <w:div w:id="1531340023">
      <w:bodyDiv w:val="1"/>
      <w:marLeft w:val="0"/>
      <w:marRight w:val="0"/>
      <w:marTop w:val="0"/>
      <w:marBottom w:val="0"/>
      <w:divBdr>
        <w:top w:val="none" w:sz="0" w:space="0" w:color="auto"/>
        <w:left w:val="none" w:sz="0" w:space="0" w:color="auto"/>
        <w:bottom w:val="none" w:sz="0" w:space="0" w:color="auto"/>
        <w:right w:val="none" w:sz="0" w:space="0" w:color="auto"/>
      </w:divBdr>
    </w:div>
    <w:div w:id="1532260955">
      <w:bodyDiv w:val="1"/>
      <w:marLeft w:val="0"/>
      <w:marRight w:val="0"/>
      <w:marTop w:val="0"/>
      <w:marBottom w:val="0"/>
      <w:divBdr>
        <w:top w:val="none" w:sz="0" w:space="0" w:color="auto"/>
        <w:left w:val="none" w:sz="0" w:space="0" w:color="auto"/>
        <w:bottom w:val="none" w:sz="0" w:space="0" w:color="auto"/>
        <w:right w:val="none" w:sz="0" w:space="0" w:color="auto"/>
      </w:divBdr>
    </w:div>
    <w:div w:id="1533764492">
      <w:bodyDiv w:val="1"/>
      <w:marLeft w:val="0"/>
      <w:marRight w:val="0"/>
      <w:marTop w:val="0"/>
      <w:marBottom w:val="0"/>
      <w:divBdr>
        <w:top w:val="none" w:sz="0" w:space="0" w:color="auto"/>
        <w:left w:val="none" w:sz="0" w:space="0" w:color="auto"/>
        <w:bottom w:val="none" w:sz="0" w:space="0" w:color="auto"/>
        <w:right w:val="none" w:sz="0" w:space="0" w:color="auto"/>
      </w:divBdr>
    </w:div>
    <w:div w:id="1534028559">
      <w:bodyDiv w:val="1"/>
      <w:marLeft w:val="0"/>
      <w:marRight w:val="0"/>
      <w:marTop w:val="0"/>
      <w:marBottom w:val="0"/>
      <w:divBdr>
        <w:top w:val="none" w:sz="0" w:space="0" w:color="auto"/>
        <w:left w:val="none" w:sz="0" w:space="0" w:color="auto"/>
        <w:bottom w:val="none" w:sz="0" w:space="0" w:color="auto"/>
        <w:right w:val="none" w:sz="0" w:space="0" w:color="auto"/>
      </w:divBdr>
    </w:div>
    <w:div w:id="1534076618">
      <w:bodyDiv w:val="1"/>
      <w:marLeft w:val="0"/>
      <w:marRight w:val="0"/>
      <w:marTop w:val="0"/>
      <w:marBottom w:val="0"/>
      <w:divBdr>
        <w:top w:val="none" w:sz="0" w:space="0" w:color="auto"/>
        <w:left w:val="none" w:sz="0" w:space="0" w:color="auto"/>
        <w:bottom w:val="none" w:sz="0" w:space="0" w:color="auto"/>
        <w:right w:val="none" w:sz="0" w:space="0" w:color="auto"/>
      </w:divBdr>
    </w:div>
    <w:div w:id="1534658683">
      <w:bodyDiv w:val="1"/>
      <w:marLeft w:val="0"/>
      <w:marRight w:val="0"/>
      <w:marTop w:val="0"/>
      <w:marBottom w:val="0"/>
      <w:divBdr>
        <w:top w:val="none" w:sz="0" w:space="0" w:color="auto"/>
        <w:left w:val="none" w:sz="0" w:space="0" w:color="auto"/>
        <w:bottom w:val="none" w:sz="0" w:space="0" w:color="auto"/>
        <w:right w:val="none" w:sz="0" w:space="0" w:color="auto"/>
      </w:divBdr>
    </w:div>
    <w:div w:id="1534876791">
      <w:bodyDiv w:val="1"/>
      <w:marLeft w:val="0"/>
      <w:marRight w:val="0"/>
      <w:marTop w:val="0"/>
      <w:marBottom w:val="0"/>
      <w:divBdr>
        <w:top w:val="none" w:sz="0" w:space="0" w:color="auto"/>
        <w:left w:val="none" w:sz="0" w:space="0" w:color="auto"/>
        <w:bottom w:val="none" w:sz="0" w:space="0" w:color="auto"/>
        <w:right w:val="none" w:sz="0" w:space="0" w:color="auto"/>
      </w:divBdr>
    </w:div>
    <w:div w:id="1534882305">
      <w:bodyDiv w:val="1"/>
      <w:marLeft w:val="0"/>
      <w:marRight w:val="0"/>
      <w:marTop w:val="0"/>
      <w:marBottom w:val="0"/>
      <w:divBdr>
        <w:top w:val="none" w:sz="0" w:space="0" w:color="auto"/>
        <w:left w:val="none" w:sz="0" w:space="0" w:color="auto"/>
        <w:bottom w:val="none" w:sz="0" w:space="0" w:color="auto"/>
        <w:right w:val="none" w:sz="0" w:space="0" w:color="auto"/>
      </w:divBdr>
    </w:div>
    <w:div w:id="1535002686">
      <w:bodyDiv w:val="1"/>
      <w:marLeft w:val="0"/>
      <w:marRight w:val="0"/>
      <w:marTop w:val="0"/>
      <w:marBottom w:val="0"/>
      <w:divBdr>
        <w:top w:val="none" w:sz="0" w:space="0" w:color="auto"/>
        <w:left w:val="none" w:sz="0" w:space="0" w:color="auto"/>
        <w:bottom w:val="none" w:sz="0" w:space="0" w:color="auto"/>
        <w:right w:val="none" w:sz="0" w:space="0" w:color="auto"/>
      </w:divBdr>
    </w:div>
    <w:div w:id="1537548235">
      <w:bodyDiv w:val="1"/>
      <w:marLeft w:val="0"/>
      <w:marRight w:val="0"/>
      <w:marTop w:val="0"/>
      <w:marBottom w:val="0"/>
      <w:divBdr>
        <w:top w:val="none" w:sz="0" w:space="0" w:color="auto"/>
        <w:left w:val="none" w:sz="0" w:space="0" w:color="auto"/>
        <w:bottom w:val="none" w:sz="0" w:space="0" w:color="auto"/>
        <w:right w:val="none" w:sz="0" w:space="0" w:color="auto"/>
      </w:divBdr>
    </w:div>
    <w:div w:id="1537695787">
      <w:bodyDiv w:val="1"/>
      <w:marLeft w:val="0"/>
      <w:marRight w:val="0"/>
      <w:marTop w:val="0"/>
      <w:marBottom w:val="0"/>
      <w:divBdr>
        <w:top w:val="none" w:sz="0" w:space="0" w:color="auto"/>
        <w:left w:val="none" w:sz="0" w:space="0" w:color="auto"/>
        <w:bottom w:val="none" w:sz="0" w:space="0" w:color="auto"/>
        <w:right w:val="none" w:sz="0" w:space="0" w:color="auto"/>
      </w:divBdr>
    </w:div>
    <w:div w:id="1538465743">
      <w:bodyDiv w:val="1"/>
      <w:marLeft w:val="0"/>
      <w:marRight w:val="0"/>
      <w:marTop w:val="0"/>
      <w:marBottom w:val="0"/>
      <w:divBdr>
        <w:top w:val="none" w:sz="0" w:space="0" w:color="auto"/>
        <w:left w:val="none" w:sz="0" w:space="0" w:color="auto"/>
        <w:bottom w:val="none" w:sz="0" w:space="0" w:color="auto"/>
        <w:right w:val="none" w:sz="0" w:space="0" w:color="auto"/>
      </w:divBdr>
    </w:div>
    <w:div w:id="1538814947">
      <w:bodyDiv w:val="1"/>
      <w:marLeft w:val="0"/>
      <w:marRight w:val="0"/>
      <w:marTop w:val="0"/>
      <w:marBottom w:val="0"/>
      <w:divBdr>
        <w:top w:val="none" w:sz="0" w:space="0" w:color="auto"/>
        <w:left w:val="none" w:sz="0" w:space="0" w:color="auto"/>
        <w:bottom w:val="none" w:sz="0" w:space="0" w:color="auto"/>
        <w:right w:val="none" w:sz="0" w:space="0" w:color="auto"/>
      </w:divBdr>
    </w:div>
    <w:div w:id="1540777885">
      <w:bodyDiv w:val="1"/>
      <w:marLeft w:val="0"/>
      <w:marRight w:val="0"/>
      <w:marTop w:val="0"/>
      <w:marBottom w:val="0"/>
      <w:divBdr>
        <w:top w:val="none" w:sz="0" w:space="0" w:color="auto"/>
        <w:left w:val="none" w:sz="0" w:space="0" w:color="auto"/>
        <w:bottom w:val="none" w:sz="0" w:space="0" w:color="auto"/>
        <w:right w:val="none" w:sz="0" w:space="0" w:color="auto"/>
      </w:divBdr>
    </w:div>
    <w:div w:id="1541936758">
      <w:bodyDiv w:val="1"/>
      <w:marLeft w:val="0"/>
      <w:marRight w:val="0"/>
      <w:marTop w:val="0"/>
      <w:marBottom w:val="0"/>
      <w:divBdr>
        <w:top w:val="none" w:sz="0" w:space="0" w:color="auto"/>
        <w:left w:val="none" w:sz="0" w:space="0" w:color="auto"/>
        <w:bottom w:val="none" w:sz="0" w:space="0" w:color="auto"/>
        <w:right w:val="none" w:sz="0" w:space="0" w:color="auto"/>
      </w:divBdr>
    </w:div>
    <w:div w:id="1543053749">
      <w:bodyDiv w:val="1"/>
      <w:marLeft w:val="0"/>
      <w:marRight w:val="0"/>
      <w:marTop w:val="0"/>
      <w:marBottom w:val="0"/>
      <w:divBdr>
        <w:top w:val="none" w:sz="0" w:space="0" w:color="auto"/>
        <w:left w:val="none" w:sz="0" w:space="0" w:color="auto"/>
        <w:bottom w:val="none" w:sz="0" w:space="0" w:color="auto"/>
        <w:right w:val="none" w:sz="0" w:space="0" w:color="auto"/>
      </w:divBdr>
    </w:div>
    <w:div w:id="1544291667">
      <w:bodyDiv w:val="1"/>
      <w:marLeft w:val="0"/>
      <w:marRight w:val="0"/>
      <w:marTop w:val="0"/>
      <w:marBottom w:val="0"/>
      <w:divBdr>
        <w:top w:val="none" w:sz="0" w:space="0" w:color="auto"/>
        <w:left w:val="none" w:sz="0" w:space="0" w:color="auto"/>
        <w:bottom w:val="none" w:sz="0" w:space="0" w:color="auto"/>
        <w:right w:val="none" w:sz="0" w:space="0" w:color="auto"/>
      </w:divBdr>
    </w:div>
    <w:div w:id="1544635671">
      <w:bodyDiv w:val="1"/>
      <w:marLeft w:val="0"/>
      <w:marRight w:val="0"/>
      <w:marTop w:val="0"/>
      <w:marBottom w:val="0"/>
      <w:divBdr>
        <w:top w:val="none" w:sz="0" w:space="0" w:color="auto"/>
        <w:left w:val="none" w:sz="0" w:space="0" w:color="auto"/>
        <w:bottom w:val="none" w:sz="0" w:space="0" w:color="auto"/>
        <w:right w:val="none" w:sz="0" w:space="0" w:color="auto"/>
      </w:divBdr>
    </w:div>
    <w:div w:id="1545556832">
      <w:bodyDiv w:val="1"/>
      <w:marLeft w:val="0"/>
      <w:marRight w:val="0"/>
      <w:marTop w:val="0"/>
      <w:marBottom w:val="0"/>
      <w:divBdr>
        <w:top w:val="none" w:sz="0" w:space="0" w:color="auto"/>
        <w:left w:val="none" w:sz="0" w:space="0" w:color="auto"/>
        <w:bottom w:val="none" w:sz="0" w:space="0" w:color="auto"/>
        <w:right w:val="none" w:sz="0" w:space="0" w:color="auto"/>
      </w:divBdr>
    </w:div>
    <w:div w:id="1546405885">
      <w:bodyDiv w:val="1"/>
      <w:marLeft w:val="0"/>
      <w:marRight w:val="0"/>
      <w:marTop w:val="0"/>
      <w:marBottom w:val="0"/>
      <w:divBdr>
        <w:top w:val="none" w:sz="0" w:space="0" w:color="auto"/>
        <w:left w:val="none" w:sz="0" w:space="0" w:color="auto"/>
        <w:bottom w:val="none" w:sz="0" w:space="0" w:color="auto"/>
        <w:right w:val="none" w:sz="0" w:space="0" w:color="auto"/>
      </w:divBdr>
    </w:div>
    <w:div w:id="1547109780">
      <w:bodyDiv w:val="1"/>
      <w:marLeft w:val="0"/>
      <w:marRight w:val="0"/>
      <w:marTop w:val="0"/>
      <w:marBottom w:val="0"/>
      <w:divBdr>
        <w:top w:val="none" w:sz="0" w:space="0" w:color="auto"/>
        <w:left w:val="none" w:sz="0" w:space="0" w:color="auto"/>
        <w:bottom w:val="none" w:sz="0" w:space="0" w:color="auto"/>
        <w:right w:val="none" w:sz="0" w:space="0" w:color="auto"/>
      </w:divBdr>
    </w:div>
    <w:div w:id="1547528782">
      <w:bodyDiv w:val="1"/>
      <w:marLeft w:val="0"/>
      <w:marRight w:val="0"/>
      <w:marTop w:val="0"/>
      <w:marBottom w:val="0"/>
      <w:divBdr>
        <w:top w:val="none" w:sz="0" w:space="0" w:color="auto"/>
        <w:left w:val="none" w:sz="0" w:space="0" w:color="auto"/>
        <w:bottom w:val="none" w:sz="0" w:space="0" w:color="auto"/>
        <w:right w:val="none" w:sz="0" w:space="0" w:color="auto"/>
      </w:divBdr>
    </w:div>
    <w:div w:id="1548107140">
      <w:bodyDiv w:val="1"/>
      <w:marLeft w:val="0"/>
      <w:marRight w:val="0"/>
      <w:marTop w:val="0"/>
      <w:marBottom w:val="0"/>
      <w:divBdr>
        <w:top w:val="none" w:sz="0" w:space="0" w:color="auto"/>
        <w:left w:val="none" w:sz="0" w:space="0" w:color="auto"/>
        <w:bottom w:val="none" w:sz="0" w:space="0" w:color="auto"/>
        <w:right w:val="none" w:sz="0" w:space="0" w:color="auto"/>
      </w:divBdr>
    </w:div>
    <w:div w:id="1548682615">
      <w:bodyDiv w:val="1"/>
      <w:marLeft w:val="0"/>
      <w:marRight w:val="0"/>
      <w:marTop w:val="0"/>
      <w:marBottom w:val="0"/>
      <w:divBdr>
        <w:top w:val="none" w:sz="0" w:space="0" w:color="auto"/>
        <w:left w:val="none" w:sz="0" w:space="0" w:color="auto"/>
        <w:bottom w:val="none" w:sz="0" w:space="0" w:color="auto"/>
        <w:right w:val="none" w:sz="0" w:space="0" w:color="auto"/>
      </w:divBdr>
    </w:div>
    <w:div w:id="1549032527">
      <w:bodyDiv w:val="1"/>
      <w:marLeft w:val="0"/>
      <w:marRight w:val="0"/>
      <w:marTop w:val="0"/>
      <w:marBottom w:val="0"/>
      <w:divBdr>
        <w:top w:val="none" w:sz="0" w:space="0" w:color="auto"/>
        <w:left w:val="none" w:sz="0" w:space="0" w:color="auto"/>
        <w:bottom w:val="none" w:sz="0" w:space="0" w:color="auto"/>
        <w:right w:val="none" w:sz="0" w:space="0" w:color="auto"/>
      </w:divBdr>
    </w:div>
    <w:div w:id="1551108066">
      <w:bodyDiv w:val="1"/>
      <w:marLeft w:val="0"/>
      <w:marRight w:val="0"/>
      <w:marTop w:val="0"/>
      <w:marBottom w:val="0"/>
      <w:divBdr>
        <w:top w:val="none" w:sz="0" w:space="0" w:color="auto"/>
        <w:left w:val="none" w:sz="0" w:space="0" w:color="auto"/>
        <w:bottom w:val="none" w:sz="0" w:space="0" w:color="auto"/>
        <w:right w:val="none" w:sz="0" w:space="0" w:color="auto"/>
      </w:divBdr>
    </w:div>
    <w:div w:id="1551259985">
      <w:bodyDiv w:val="1"/>
      <w:marLeft w:val="0"/>
      <w:marRight w:val="0"/>
      <w:marTop w:val="0"/>
      <w:marBottom w:val="0"/>
      <w:divBdr>
        <w:top w:val="none" w:sz="0" w:space="0" w:color="auto"/>
        <w:left w:val="none" w:sz="0" w:space="0" w:color="auto"/>
        <w:bottom w:val="none" w:sz="0" w:space="0" w:color="auto"/>
        <w:right w:val="none" w:sz="0" w:space="0" w:color="auto"/>
      </w:divBdr>
    </w:div>
    <w:div w:id="1551840547">
      <w:bodyDiv w:val="1"/>
      <w:marLeft w:val="0"/>
      <w:marRight w:val="0"/>
      <w:marTop w:val="0"/>
      <w:marBottom w:val="0"/>
      <w:divBdr>
        <w:top w:val="none" w:sz="0" w:space="0" w:color="auto"/>
        <w:left w:val="none" w:sz="0" w:space="0" w:color="auto"/>
        <w:bottom w:val="none" w:sz="0" w:space="0" w:color="auto"/>
        <w:right w:val="none" w:sz="0" w:space="0" w:color="auto"/>
      </w:divBdr>
    </w:div>
    <w:div w:id="1553882821">
      <w:bodyDiv w:val="1"/>
      <w:marLeft w:val="0"/>
      <w:marRight w:val="0"/>
      <w:marTop w:val="0"/>
      <w:marBottom w:val="0"/>
      <w:divBdr>
        <w:top w:val="none" w:sz="0" w:space="0" w:color="auto"/>
        <w:left w:val="none" w:sz="0" w:space="0" w:color="auto"/>
        <w:bottom w:val="none" w:sz="0" w:space="0" w:color="auto"/>
        <w:right w:val="none" w:sz="0" w:space="0" w:color="auto"/>
      </w:divBdr>
    </w:div>
    <w:div w:id="1556702491">
      <w:bodyDiv w:val="1"/>
      <w:marLeft w:val="0"/>
      <w:marRight w:val="0"/>
      <w:marTop w:val="0"/>
      <w:marBottom w:val="0"/>
      <w:divBdr>
        <w:top w:val="none" w:sz="0" w:space="0" w:color="auto"/>
        <w:left w:val="none" w:sz="0" w:space="0" w:color="auto"/>
        <w:bottom w:val="none" w:sz="0" w:space="0" w:color="auto"/>
        <w:right w:val="none" w:sz="0" w:space="0" w:color="auto"/>
      </w:divBdr>
    </w:div>
    <w:div w:id="1557428825">
      <w:bodyDiv w:val="1"/>
      <w:marLeft w:val="0"/>
      <w:marRight w:val="0"/>
      <w:marTop w:val="0"/>
      <w:marBottom w:val="0"/>
      <w:divBdr>
        <w:top w:val="none" w:sz="0" w:space="0" w:color="auto"/>
        <w:left w:val="none" w:sz="0" w:space="0" w:color="auto"/>
        <w:bottom w:val="none" w:sz="0" w:space="0" w:color="auto"/>
        <w:right w:val="none" w:sz="0" w:space="0" w:color="auto"/>
      </w:divBdr>
    </w:div>
    <w:div w:id="1559902029">
      <w:bodyDiv w:val="1"/>
      <w:marLeft w:val="0"/>
      <w:marRight w:val="0"/>
      <w:marTop w:val="0"/>
      <w:marBottom w:val="0"/>
      <w:divBdr>
        <w:top w:val="none" w:sz="0" w:space="0" w:color="auto"/>
        <w:left w:val="none" w:sz="0" w:space="0" w:color="auto"/>
        <w:bottom w:val="none" w:sz="0" w:space="0" w:color="auto"/>
        <w:right w:val="none" w:sz="0" w:space="0" w:color="auto"/>
      </w:divBdr>
    </w:div>
    <w:div w:id="1561939036">
      <w:bodyDiv w:val="1"/>
      <w:marLeft w:val="0"/>
      <w:marRight w:val="0"/>
      <w:marTop w:val="0"/>
      <w:marBottom w:val="0"/>
      <w:divBdr>
        <w:top w:val="none" w:sz="0" w:space="0" w:color="auto"/>
        <w:left w:val="none" w:sz="0" w:space="0" w:color="auto"/>
        <w:bottom w:val="none" w:sz="0" w:space="0" w:color="auto"/>
        <w:right w:val="none" w:sz="0" w:space="0" w:color="auto"/>
      </w:divBdr>
    </w:div>
    <w:div w:id="1562979114">
      <w:bodyDiv w:val="1"/>
      <w:marLeft w:val="0"/>
      <w:marRight w:val="0"/>
      <w:marTop w:val="0"/>
      <w:marBottom w:val="0"/>
      <w:divBdr>
        <w:top w:val="none" w:sz="0" w:space="0" w:color="auto"/>
        <w:left w:val="none" w:sz="0" w:space="0" w:color="auto"/>
        <w:bottom w:val="none" w:sz="0" w:space="0" w:color="auto"/>
        <w:right w:val="none" w:sz="0" w:space="0" w:color="auto"/>
      </w:divBdr>
    </w:div>
    <w:div w:id="1563327009">
      <w:bodyDiv w:val="1"/>
      <w:marLeft w:val="0"/>
      <w:marRight w:val="0"/>
      <w:marTop w:val="0"/>
      <w:marBottom w:val="0"/>
      <w:divBdr>
        <w:top w:val="none" w:sz="0" w:space="0" w:color="auto"/>
        <w:left w:val="none" w:sz="0" w:space="0" w:color="auto"/>
        <w:bottom w:val="none" w:sz="0" w:space="0" w:color="auto"/>
        <w:right w:val="none" w:sz="0" w:space="0" w:color="auto"/>
      </w:divBdr>
    </w:div>
    <w:div w:id="1564755784">
      <w:bodyDiv w:val="1"/>
      <w:marLeft w:val="0"/>
      <w:marRight w:val="0"/>
      <w:marTop w:val="0"/>
      <w:marBottom w:val="0"/>
      <w:divBdr>
        <w:top w:val="none" w:sz="0" w:space="0" w:color="auto"/>
        <w:left w:val="none" w:sz="0" w:space="0" w:color="auto"/>
        <w:bottom w:val="none" w:sz="0" w:space="0" w:color="auto"/>
        <w:right w:val="none" w:sz="0" w:space="0" w:color="auto"/>
      </w:divBdr>
    </w:div>
    <w:div w:id="1568414189">
      <w:bodyDiv w:val="1"/>
      <w:marLeft w:val="0"/>
      <w:marRight w:val="0"/>
      <w:marTop w:val="0"/>
      <w:marBottom w:val="0"/>
      <w:divBdr>
        <w:top w:val="none" w:sz="0" w:space="0" w:color="auto"/>
        <w:left w:val="none" w:sz="0" w:space="0" w:color="auto"/>
        <w:bottom w:val="none" w:sz="0" w:space="0" w:color="auto"/>
        <w:right w:val="none" w:sz="0" w:space="0" w:color="auto"/>
      </w:divBdr>
    </w:div>
    <w:div w:id="1573849496">
      <w:bodyDiv w:val="1"/>
      <w:marLeft w:val="0"/>
      <w:marRight w:val="0"/>
      <w:marTop w:val="0"/>
      <w:marBottom w:val="0"/>
      <w:divBdr>
        <w:top w:val="none" w:sz="0" w:space="0" w:color="auto"/>
        <w:left w:val="none" w:sz="0" w:space="0" w:color="auto"/>
        <w:bottom w:val="none" w:sz="0" w:space="0" w:color="auto"/>
        <w:right w:val="none" w:sz="0" w:space="0" w:color="auto"/>
      </w:divBdr>
    </w:div>
    <w:div w:id="1575119420">
      <w:bodyDiv w:val="1"/>
      <w:marLeft w:val="0"/>
      <w:marRight w:val="0"/>
      <w:marTop w:val="0"/>
      <w:marBottom w:val="0"/>
      <w:divBdr>
        <w:top w:val="none" w:sz="0" w:space="0" w:color="auto"/>
        <w:left w:val="none" w:sz="0" w:space="0" w:color="auto"/>
        <w:bottom w:val="none" w:sz="0" w:space="0" w:color="auto"/>
        <w:right w:val="none" w:sz="0" w:space="0" w:color="auto"/>
      </w:divBdr>
    </w:div>
    <w:div w:id="1575625455">
      <w:bodyDiv w:val="1"/>
      <w:marLeft w:val="0"/>
      <w:marRight w:val="0"/>
      <w:marTop w:val="0"/>
      <w:marBottom w:val="0"/>
      <w:divBdr>
        <w:top w:val="none" w:sz="0" w:space="0" w:color="auto"/>
        <w:left w:val="none" w:sz="0" w:space="0" w:color="auto"/>
        <w:bottom w:val="none" w:sz="0" w:space="0" w:color="auto"/>
        <w:right w:val="none" w:sz="0" w:space="0" w:color="auto"/>
      </w:divBdr>
    </w:div>
    <w:div w:id="1575778653">
      <w:bodyDiv w:val="1"/>
      <w:marLeft w:val="0"/>
      <w:marRight w:val="0"/>
      <w:marTop w:val="0"/>
      <w:marBottom w:val="0"/>
      <w:divBdr>
        <w:top w:val="none" w:sz="0" w:space="0" w:color="auto"/>
        <w:left w:val="none" w:sz="0" w:space="0" w:color="auto"/>
        <w:bottom w:val="none" w:sz="0" w:space="0" w:color="auto"/>
        <w:right w:val="none" w:sz="0" w:space="0" w:color="auto"/>
      </w:divBdr>
    </w:div>
    <w:div w:id="1576431614">
      <w:bodyDiv w:val="1"/>
      <w:marLeft w:val="0"/>
      <w:marRight w:val="0"/>
      <w:marTop w:val="0"/>
      <w:marBottom w:val="0"/>
      <w:divBdr>
        <w:top w:val="none" w:sz="0" w:space="0" w:color="auto"/>
        <w:left w:val="none" w:sz="0" w:space="0" w:color="auto"/>
        <w:bottom w:val="none" w:sz="0" w:space="0" w:color="auto"/>
        <w:right w:val="none" w:sz="0" w:space="0" w:color="auto"/>
      </w:divBdr>
    </w:div>
    <w:div w:id="1578899755">
      <w:bodyDiv w:val="1"/>
      <w:marLeft w:val="0"/>
      <w:marRight w:val="0"/>
      <w:marTop w:val="0"/>
      <w:marBottom w:val="0"/>
      <w:divBdr>
        <w:top w:val="none" w:sz="0" w:space="0" w:color="auto"/>
        <w:left w:val="none" w:sz="0" w:space="0" w:color="auto"/>
        <w:bottom w:val="none" w:sz="0" w:space="0" w:color="auto"/>
        <w:right w:val="none" w:sz="0" w:space="0" w:color="auto"/>
      </w:divBdr>
    </w:div>
    <w:div w:id="1580096901">
      <w:bodyDiv w:val="1"/>
      <w:marLeft w:val="0"/>
      <w:marRight w:val="0"/>
      <w:marTop w:val="0"/>
      <w:marBottom w:val="0"/>
      <w:divBdr>
        <w:top w:val="none" w:sz="0" w:space="0" w:color="auto"/>
        <w:left w:val="none" w:sz="0" w:space="0" w:color="auto"/>
        <w:bottom w:val="none" w:sz="0" w:space="0" w:color="auto"/>
        <w:right w:val="none" w:sz="0" w:space="0" w:color="auto"/>
      </w:divBdr>
    </w:div>
    <w:div w:id="1580284153">
      <w:bodyDiv w:val="1"/>
      <w:marLeft w:val="0"/>
      <w:marRight w:val="0"/>
      <w:marTop w:val="0"/>
      <w:marBottom w:val="0"/>
      <w:divBdr>
        <w:top w:val="none" w:sz="0" w:space="0" w:color="auto"/>
        <w:left w:val="none" w:sz="0" w:space="0" w:color="auto"/>
        <w:bottom w:val="none" w:sz="0" w:space="0" w:color="auto"/>
        <w:right w:val="none" w:sz="0" w:space="0" w:color="auto"/>
      </w:divBdr>
    </w:div>
    <w:div w:id="1580602336">
      <w:bodyDiv w:val="1"/>
      <w:marLeft w:val="0"/>
      <w:marRight w:val="0"/>
      <w:marTop w:val="0"/>
      <w:marBottom w:val="0"/>
      <w:divBdr>
        <w:top w:val="none" w:sz="0" w:space="0" w:color="auto"/>
        <w:left w:val="none" w:sz="0" w:space="0" w:color="auto"/>
        <w:bottom w:val="none" w:sz="0" w:space="0" w:color="auto"/>
        <w:right w:val="none" w:sz="0" w:space="0" w:color="auto"/>
      </w:divBdr>
    </w:div>
    <w:div w:id="1581022306">
      <w:bodyDiv w:val="1"/>
      <w:marLeft w:val="0"/>
      <w:marRight w:val="0"/>
      <w:marTop w:val="0"/>
      <w:marBottom w:val="0"/>
      <w:divBdr>
        <w:top w:val="none" w:sz="0" w:space="0" w:color="auto"/>
        <w:left w:val="none" w:sz="0" w:space="0" w:color="auto"/>
        <w:bottom w:val="none" w:sz="0" w:space="0" w:color="auto"/>
        <w:right w:val="none" w:sz="0" w:space="0" w:color="auto"/>
      </w:divBdr>
    </w:div>
    <w:div w:id="1588029603">
      <w:bodyDiv w:val="1"/>
      <w:marLeft w:val="0"/>
      <w:marRight w:val="0"/>
      <w:marTop w:val="0"/>
      <w:marBottom w:val="0"/>
      <w:divBdr>
        <w:top w:val="none" w:sz="0" w:space="0" w:color="auto"/>
        <w:left w:val="none" w:sz="0" w:space="0" w:color="auto"/>
        <w:bottom w:val="none" w:sz="0" w:space="0" w:color="auto"/>
        <w:right w:val="none" w:sz="0" w:space="0" w:color="auto"/>
      </w:divBdr>
    </w:div>
    <w:div w:id="1588685912">
      <w:bodyDiv w:val="1"/>
      <w:marLeft w:val="0"/>
      <w:marRight w:val="0"/>
      <w:marTop w:val="0"/>
      <w:marBottom w:val="0"/>
      <w:divBdr>
        <w:top w:val="none" w:sz="0" w:space="0" w:color="auto"/>
        <w:left w:val="none" w:sz="0" w:space="0" w:color="auto"/>
        <w:bottom w:val="none" w:sz="0" w:space="0" w:color="auto"/>
        <w:right w:val="none" w:sz="0" w:space="0" w:color="auto"/>
      </w:divBdr>
    </w:div>
    <w:div w:id="1590575957">
      <w:bodyDiv w:val="1"/>
      <w:marLeft w:val="0"/>
      <w:marRight w:val="0"/>
      <w:marTop w:val="0"/>
      <w:marBottom w:val="0"/>
      <w:divBdr>
        <w:top w:val="none" w:sz="0" w:space="0" w:color="auto"/>
        <w:left w:val="none" w:sz="0" w:space="0" w:color="auto"/>
        <w:bottom w:val="none" w:sz="0" w:space="0" w:color="auto"/>
        <w:right w:val="none" w:sz="0" w:space="0" w:color="auto"/>
      </w:divBdr>
    </w:div>
    <w:div w:id="1590577882">
      <w:bodyDiv w:val="1"/>
      <w:marLeft w:val="0"/>
      <w:marRight w:val="0"/>
      <w:marTop w:val="0"/>
      <w:marBottom w:val="0"/>
      <w:divBdr>
        <w:top w:val="none" w:sz="0" w:space="0" w:color="auto"/>
        <w:left w:val="none" w:sz="0" w:space="0" w:color="auto"/>
        <w:bottom w:val="none" w:sz="0" w:space="0" w:color="auto"/>
        <w:right w:val="none" w:sz="0" w:space="0" w:color="auto"/>
      </w:divBdr>
    </w:div>
    <w:div w:id="1590581344">
      <w:bodyDiv w:val="1"/>
      <w:marLeft w:val="0"/>
      <w:marRight w:val="0"/>
      <w:marTop w:val="0"/>
      <w:marBottom w:val="0"/>
      <w:divBdr>
        <w:top w:val="none" w:sz="0" w:space="0" w:color="auto"/>
        <w:left w:val="none" w:sz="0" w:space="0" w:color="auto"/>
        <w:bottom w:val="none" w:sz="0" w:space="0" w:color="auto"/>
        <w:right w:val="none" w:sz="0" w:space="0" w:color="auto"/>
      </w:divBdr>
    </w:div>
    <w:div w:id="1591963341">
      <w:bodyDiv w:val="1"/>
      <w:marLeft w:val="0"/>
      <w:marRight w:val="0"/>
      <w:marTop w:val="0"/>
      <w:marBottom w:val="0"/>
      <w:divBdr>
        <w:top w:val="none" w:sz="0" w:space="0" w:color="auto"/>
        <w:left w:val="none" w:sz="0" w:space="0" w:color="auto"/>
        <w:bottom w:val="none" w:sz="0" w:space="0" w:color="auto"/>
        <w:right w:val="none" w:sz="0" w:space="0" w:color="auto"/>
      </w:divBdr>
    </w:div>
    <w:div w:id="1594584492">
      <w:bodyDiv w:val="1"/>
      <w:marLeft w:val="0"/>
      <w:marRight w:val="0"/>
      <w:marTop w:val="0"/>
      <w:marBottom w:val="0"/>
      <w:divBdr>
        <w:top w:val="none" w:sz="0" w:space="0" w:color="auto"/>
        <w:left w:val="none" w:sz="0" w:space="0" w:color="auto"/>
        <w:bottom w:val="none" w:sz="0" w:space="0" w:color="auto"/>
        <w:right w:val="none" w:sz="0" w:space="0" w:color="auto"/>
      </w:divBdr>
    </w:div>
    <w:div w:id="1595506215">
      <w:bodyDiv w:val="1"/>
      <w:marLeft w:val="0"/>
      <w:marRight w:val="0"/>
      <w:marTop w:val="0"/>
      <w:marBottom w:val="0"/>
      <w:divBdr>
        <w:top w:val="none" w:sz="0" w:space="0" w:color="auto"/>
        <w:left w:val="none" w:sz="0" w:space="0" w:color="auto"/>
        <w:bottom w:val="none" w:sz="0" w:space="0" w:color="auto"/>
        <w:right w:val="none" w:sz="0" w:space="0" w:color="auto"/>
      </w:divBdr>
    </w:div>
    <w:div w:id="1596673599">
      <w:bodyDiv w:val="1"/>
      <w:marLeft w:val="0"/>
      <w:marRight w:val="0"/>
      <w:marTop w:val="0"/>
      <w:marBottom w:val="0"/>
      <w:divBdr>
        <w:top w:val="none" w:sz="0" w:space="0" w:color="auto"/>
        <w:left w:val="none" w:sz="0" w:space="0" w:color="auto"/>
        <w:bottom w:val="none" w:sz="0" w:space="0" w:color="auto"/>
        <w:right w:val="none" w:sz="0" w:space="0" w:color="auto"/>
      </w:divBdr>
    </w:div>
    <w:div w:id="1597589790">
      <w:bodyDiv w:val="1"/>
      <w:marLeft w:val="0"/>
      <w:marRight w:val="0"/>
      <w:marTop w:val="0"/>
      <w:marBottom w:val="0"/>
      <w:divBdr>
        <w:top w:val="none" w:sz="0" w:space="0" w:color="auto"/>
        <w:left w:val="none" w:sz="0" w:space="0" w:color="auto"/>
        <w:bottom w:val="none" w:sz="0" w:space="0" w:color="auto"/>
        <w:right w:val="none" w:sz="0" w:space="0" w:color="auto"/>
      </w:divBdr>
    </w:div>
    <w:div w:id="1598902490">
      <w:bodyDiv w:val="1"/>
      <w:marLeft w:val="0"/>
      <w:marRight w:val="0"/>
      <w:marTop w:val="0"/>
      <w:marBottom w:val="0"/>
      <w:divBdr>
        <w:top w:val="none" w:sz="0" w:space="0" w:color="auto"/>
        <w:left w:val="none" w:sz="0" w:space="0" w:color="auto"/>
        <w:bottom w:val="none" w:sz="0" w:space="0" w:color="auto"/>
        <w:right w:val="none" w:sz="0" w:space="0" w:color="auto"/>
      </w:divBdr>
    </w:div>
    <w:div w:id="1601373311">
      <w:bodyDiv w:val="1"/>
      <w:marLeft w:val="0"/>
      <w:marRight w:val="0"/>
      <w:marTop w:val="0"/>
      <w:marBottom w:val="0"/>
      <w:divBdr>
        <w:top w:val="none" w:sz="0" w:space="0" w:color="auto"/>
        <w:left w:val="none" w:sz="0" w:space="0" w:color="auto"/>
        <w:bottom w:val="none" w:sz="0" w:space="0" w:color="auto"/>
        <w:right w:val="none" w:sz="0" w:space="0" w:color="auto"/>
      </w:divBdr>
    </w:div>
    <w:div w:id="1602378779">
      <w:bodyDiv w:val="1"/>
      <w:marLeft w:val="0"/>
      <w:marRight w:val="0"/>
      <w:marTop w:val="0"/>
      <w:marBottom w:val="0"/>
      <w:divBdr>
        <w:top w:val="none" w:sz="0" w:space="0" w:color="auto"/>
        <w:left w:val="none" w:sz="0" w:space="0" w:color="auto"/>
        <w:bottom w:val="none" w:sz="0" w:space="0" w:color="auto"/>
        <w:right w:val="none" w:sz="0" w:space="0" w:color="auto"/>
      </w:divBdr>
    </w:div>
    <w:div w:id="1603101074">
      <w:bodyDiv w:val="1"/>
      <w:marLeft w:val="0"/>
      <w:marRight w:val="0"/>
      <w:marTop w:val="0"/>
      <w:marBottom w:val="0"/>
      <w:divBdr>
        <w:top w:val="none" w:sz="0" w:space="0" w:color="auto"/>
        <w:left w:val="none" w:sz="0" w:space="0" w:color="auto"/>
        <w:bottom w:val="none" w:sz="0" w:space="0" w:color="auto"/>
        <w:right w:val="none" w:sz="0" w:space="0" w:color="auto"/>
      </w:divBdr>
    </w:div>
    <w:div w:id="1605382754">
      <w:bodyDiv w:val="1"/>
      <w:marLeft w:val="0"/>
      <w:marRight w:val="0"/>
      <w:marTop w:val="0"/>
      <w:marBottom w:val="0"/>
      <w:divBdr>
        <w:top w:val="none" w:sz="0" w:space="0" w:color="auto"/>
        <w:left w:val="none" w:sz="0" w:space="0" w:color="auto"/>
        <w:bottom w:val="none" w:sz="0" w:space="0" w:color="auto"/>
        <w:right w:val="none" w:sz="0" w:space="0" w:color="auto"/>
      </w:divBdr>
    </w:div>
    <w:div w:id="1605730201">
      <w:bodyDiv w:val="1"/>
      <w:marLeft w:val="0"/>
      <w:marRight w:val="0"/>
      <w:marTop w:val="0"/>
      <w:marBottom w:val="0"/>
      <w:divBdr>
        <w:top w:val="none" w:sz="0" w:space="0" w:color="auto"/>
        <w:left w:val="none" w:sz="0" w:space="0" w:color="auto"/>
        <w:bottom w:val="none" w:sz="0" w:space="0" w:color="auto"/>
        <w:right w:val="none" w:sz="0" w:space="0" w:color="auto"/>
      </w:divBdr>
    </w:div>
    <w:div w:id="1606382479">
      <w:bodyDiv w:val="1"/>
      <w:marLeft w:val="0"/>
      <w:marRight w:val="0"/>
      <w:marTop w:val="0"/>
      <w:marBottom w:val="0"/>
      <w:divBdr>
        <w:top w:val="none" w:sz="0" w:space="0" w:color="auto"/>
        <w:left w:val="none" w:sz="0" w:space="0" w:color="auto"/>
        <w:bottom w:val="none" w:sz="0" w:space="0" w:color="auto"/>
        <w:right w:val="none" w:sz="0" w:space="0" w:color="auto"/>
      </w:divBdr>
    </w:div>
    <w:div w:id="1607423752">
      <w:bodyDiv w:val="1"/>
      <w:marLeft w:val="0"/>
      <w:marRight w:val="0"/>
      <w:marTop w:val="0"/>
      <w:marBottom w:val="0"/>
      <w:divBdr>
        <w:top w:val="none" w:sz="0" w:space="0" w:color="auto"/>
        <w:left w:val="none" w:sz="0" w:space="0" w:color="auto"/>
        <w:bottom w:val="none" w:sz="0" w:space="0" w:color="auto"/>
        <w:right w:val="none" w:sz="0" w:space="0" w:color="auto"/>
      </w:divBdr>
    </w:div>
    <w:div w:id="1607467770">
      <w:bodyDiv w:val="1"/>
      <w:marLeft w:val="0"/>
      <w:marRight w:val="0"/>
      <w:marTop w:val="0"/>
      <w:marBottom w:val="0"/>
      <w:divBdr>
        <w:top w:val="none" w:sz="0" w:space="0" w:color="auto"/>
        <w:left w:val="none" w:sz="0" w:space="0" w:color="auto"/>
        <w:bottom w:val="none" w:sz="0" w:space="0" w:color="auto"/>
        <w:right w:val="none" w:sz="0" w:space="0" w:color="auto"/>
      </w:divBdr>
    </w:div>
    <w:div w:id="1608075239">
      <w:bodyDiv w:val="1"/>
      <w:marLeft w:val="0"/>
      <w:marRight w:val="0"/>
      <w:marTop w:val="0"/>
      <w:marBottom w:val="0"/>
      <w:divBdr>
        <w:top w:val="none" w:sz="0" w:space="0" w:color="auto"/>
        <w:left w:val="none" w:sz="0" w:space="0" w:color="auto"/>
        <w:bottom w:val="none" w:sz="0" w:space="0" w:color="auto"/>
        <w:right w:val="none" w:sz="0" w:space="0" w:color="auto"/>
      </w:divBdr>
    </w:div>
    <w:div w:id="1608343696">
      <w:bodyDiv w:val="1"/>
      <w:marLeft w:val="0"/>
      <w:marRight w:val="0"/>
      <w:marTop w:val="0"/>
      <w:marBottom w:val="0"/>
      <w:divBdr>
        <w:top w:val="none" w:sz="0" w:space="0" w:color="auto"/>
        <w:left w:val="none" w:sz="0" w:space="0" w:color="auto"/>
        <w:bottom w:val="none" w:sz="0" w:space="0" w:color="auto"/>
        <w:right w:val="none" w:sz="0" w:space="0" w:color="auto"/>
      </w:divBdr>
    </w:div>
    <w:div w:id="1610550092">
      <w:bodyDiv w:val="1"/>
      <w:marLeft w:val="0"/>
      <w:marRight w:val="0"/>
      <w:marTop w:val="0"/>
      <w:marBottom w:val="0"/>
      <w:divBdr>
        <w:top w:val="none" w:sz="0" w:space="0" w:color="auto"/>
        <w:left w:val="none" w:sz="0" w:space="0" w:color="auto"/>
        <w:bottom w:val="none" w:sz="0" w:space="0" w:color="auto"/>
        <w:right w:val="none" w:sz="0" w:space="0" w:color="auto"/>
      </w:divBdr>
    </w:div>
    <w:div w:id="1611012950">
      <w:bodyDiv w:val="1"/>
      <w:marLeft w:val="0"/>
      <w:marRight w:val="0"/>
      <w:marTop w:val="0"/>
      <w:marBottom w:val="0"/>
      <w:divBdr>
        <w:top w:val="none" w:sz="0" w:space="0" w:color="auto"/>
        <w:left w:val="none" w:sz="0" w:space="0" w:color="auto"/>
        <w:bottom w:val="none" w:sz="0" w:space="0" w:color="auto"/>
        <w:right w:val="none" w:sz="0" w:space="0" w:color="auto"/>
      </w:divBdr>
    </w:div>
    <w:div w:id="1612516186">
      <w:bodyDiv w:val="1"/>
      <w:marLeft w:val="0"/>
      <w:marRight w:val="0"/>
      <w:marTop w:val="0"/>
      <w:marBottom w:val="0"/>
      <w:divBdr>
        <w:top w:val="none" w:sz="0" w:space="0" w:color="auto"/>
        <w:left w:val="none" w:sz="0" w:space="0" w:color="auto"/>
        <w:bottom w:val="none" w:sz="0" w:space="0" w:color="auto"/>
        <w:right w:val="none" w:sz="0" w:space="0" w:color="auto"/>
      </w:divBdr>
    </w:div>
    <w:div w:id="1612862625">
      <w:bodyDiv w:val="1"/>
      <w:marLeft w:val="0"/>
      <w:marRight w:val="0"/>
      <w:marTop w:val="0"/>
      <w:marBottom w:val="0"/>
      <w:divBdr>
        <w:top w:val="none" w:sz="0" w:space="0" w:color="auto"/>
        <w:left w:val="none" w:sz="0" w:space="0" w:color="auto"/>
        <w:bottom w:val="none" w:sz="0" w:space="0" w:color="auto"/>
        <w:right w:val="none" w:sz="0" w:space="0" w:color="auto"/>
      </w:divBdr>
    </w:div>
    <w:div w:id="1616012797">
      <w:bodyDiv w:val="1"/>
      <w:marLeft w:val="0"/>
      <w:marRight w:val="0"/>
      <w:marTop w:val="0"/>
      <w:marBottom w:val="0"/>
      <w:divBdr>
        <w:top w:val="none" w:sz="0" w:space="0" w:color="auto"/>
        <w:left w:val="none" w:sz="0" w:space="0" w:color="auto"/>
        <w:bottom w:val="none" w:sz="0" w:space="0" w:color="auto"/>
        <w:right w:val="none" w:sz="0" w:space="0" w:color="auto"/>
      </w:divBdr>
    </w:div>
    <w:div w:id="1616013343">
      <w:bodyDiv w:val="1"/>
      <w:marLeft w:val="0"/>
      <w:marRight w:val="0"/>
      <w:marTop w:val="0"/>
      <w:marBottom w:val="0"/>
      <w:divBdr>
        <w:top w:val="none" w:sz="0" w:space="0" w:color="auto"/>
        <w:left w:val="none" w:sz="0" w:space="0" w:color="auto"/>
        <w:bottom w:val="none" w:sz="0" w:space="0" w:color="auto"/>
        <w:right w:val="none" w:sz="0" w:space="0" w:color="auto"/>
      </w:divBdr>
    </w:div>
    <w:div w:id="1617060423">
      <w:bodyDiv w:val="1"/>
      <w:marLeft w:val="0"/>
      <w:marRight w:val="0"/>
      <w:marTop w:val="0"/>
      <w:marBottom w:val="0"/>
      <w:divBdr>
        <w:top w:val="none" w:sz="0" w:space="0" w:color="auto"/>
        <w:left w:val="none" w:sz="0" w:space="0" w:color="auto"/>
        <w:bottom w:val="none" w:sz="0" w:space="0" w:color="auto"/>
        <w:right w:val="none" w:sz="0" w:space="0" w:color="auto"/>
      </w:divBdr>
    </w:div>
    <w:div w:id="1617560576">
      <w:bodyDiv w:val="1"/>
      <w:marLeft w:val="0"/>
      <w:marRight w:val="0"/>
      <w:marTop w:val="0"/>
      <w:marBottom w:val="0"/>
      <w:divBdr>
        <w:top w:val="none" w:sz="0" w:space="0" w:color="auto"/>
        <w:left w:val="none" w:sz="0" w:space="0" w:color="auto"/>
        <w:bottom w:val="none" w:sz="0" w:space="0" w:color="auto"/>
        <w:right w:val="none" w:sz="0" w:space="0" w:color="auto"/>
      </w:divBdr>
    </w:div>
    <w:div w:id="1619876083">
      <w:bodyDiv w:val="1"/>
      <w:marLeft w:val="0"/>
      <w:marRight w:val="0"/>
      <w:marTop w:val="0"/>
      <w:marBottom w:val="0"/>
      <w:divBdr>
        <w:top w:val="none" w:sz="0" w:space="0" w:color="auto"/>
        <w:left w:val="none" w:sz="0" w:space="0" w:color="auto"/>
        <w:bottom w:val="none" w:sz="0" w:space="0" w:color="auto"/>
        <w:right w:val="none" w:sz="0" w:space="0" w:color="auto"/>
      </w:divBdr>
    </w:div>
    <w:div w:id="1620988832">
      <w:bodyDiv w:val="1"/>
      <w:marLeft w:val="0"/>
      <w:marRight w:val="0"/>
      <w:marTop w:val="0"/>
      <w:marBottom w:val="0"/>
      <w:divBdr>
        <w:top w:val="none" w:sz="0" w:space="0" w:color="auto"/>
        <w:left w:val="none" w:sz="0" w:space="0" w:color="auto"/>
        <w:bottom w:val="none" w:sz="0" w:space="0" w:color="auto"/>
        <w:right w:val="none" w:sz="0" w:space="0" w:color="auto"/>
      </w:divBdr>
    </w:div>
    <w:div w:id="1621063972">
      <w:bodyDiv w:val="1"/>
      <w:marLeft w:val="0"/>
      <w:marRight w:val="0"/>
      <w:marTop w:val="0"/>
      <w:marBottom w:val="0"/>
      <w:divBdr>
        <w:top w:val="none" w:sz="0" w:space="0" w:color="auto"/>
        <w:left w:val="none" w:sz="0" w:space="0" w:color="auto"/>
        <w:bottom w:val="none" w:sz="0" w:space="0" w:color="auto"/>
        <w:right w:val="none" w:sz="0" w:space="0" w:color="auto"/>
      </w:divBdr>
    </w:div>
    <w:div w:id="1621184989">
      <w:bodyDiv w:val="1"/>
      <w:marLeft w:val="0"/>
      <w:marRight w:val="0"/>
      <w:marTop w:val="0"/>
      <w:marBottom w:val="0"/>
      <w:divBdr>
        <w:top w:val="none" w:sz="0" w:space="0" w:color="auto"/>
        <w:left w:val="none" w:sz="0" w:space="0" w:color="auto"/>
        <w:bottom w:val="none" w:sz="0" w:space="0" w:color="auto"/>
        <w:right w:val="none" w:sz="0" w:space="0" w:color="auto"/>
      </w:divBdr>
    </w:div>
    <w:div w:id="1621768159">
      <w:bodyDiv w:val="1"/>
      <w:marLeft w:val="0"/>
      <w:marRight w:val="0"/>
      <w:marTop w:val="0"/>
      <w:marBottom w:val="0"/>
      <w:divBdr>
        <w:top w:val="none" w:sz="0" w:space="0" w:color="auto"/>
        <w:left w:val="none" w:sz="0" w:space="0" w:color="auto"/>
        <w:bottom w:val="none" w:sz="0" w:space="0" w:color="auto"/>
        <w:right w:val="none" w:sz="0" w:space="0" w:color="auto"/>
      </w:divBdr>
    </w:div>
    <w:div w:id="1626037316">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8123464">
      <w:bodyDiv w:val="1"/>
      <w:marLeft w:val="0"/>
      <w:marRight w:val="0"/>
      <w:marTop w:val="0"/>
      <w:marBottom w:val="0"/>
      <w:divBdr>
        <w:top w:val="none" w:sz="0" w:space="0" w:color="auto"/>
        <w:left w:val="none" w:sz="0" w:space="0" w:color="auto"/>
        <w:bottom w:val="none" w:sz="0" w:space="0" w:color="auto"/>
        <w:right w:val="none" w:sz="0" w:space="0" w:color="auto"/>
      </w:divBdr>
    </w:div>
    <w:div w:id="1628198185">
      <w:bodyDiv w:val="1"/>
      <w:marLeft w:val="0"/>
      <w:marRight w:val="0"/>
      <w:marTop w:val="0"/>
      <w:marBottom w:val="0"/>
      <w:divBdr>
        <w:top w:val="none" w:sz="0" w:space="0" w:color="auto"/>
        <w:left w:val="none" w:sz="0" w:space="0" w:color="auto"/>
        <w:bottom w:val="none" w:sz="0" w:space="0" w:color="auto"/>
        <w:right w:val="none" w:sz="0" w:space="0" w:color="auto"/>
      </w:divBdr>
    </w:div>
    <w:div w:id="1631201602">
      <w:bodyDiv w:val="1"/>
      <w:marLeft w:val="0"/>
      <w:marRight w:val="0"/>
      <w:marTop w:val="0"/>
      <w:marBottom w:val="0"/>
      <w:divBdr>
        <w:top w:val="none" w:sz="0" w:space="0" w:color="auto"/>
        <w:left w:val="none" w:sz="0" w:space="0" w:color="auto"/>
        <w:bottom w:val="none" w:sz="0" w:space="0" w:color="auto"/>
        <w:right w:val="none" w:sz="0" w:space="0" w:color="auto"/>
      </w:divBdr>
    </w:div>
    <w:div w:id="1633634011">
      <w:bodyDiv w:val="1"/>
      <w:marLeft w:val="0"/>
      <w:marRight w:val="0"/>
      <w:marTop w:val="0"/>
      <w:marBottom w:val="0"/>
      <w:divBdr>
        <w:top w:val="none" w:sz="0" w:space="0" w:color="auto"/>
        <w:left w:val="none" w:sz="0" w:space="0" w:color="auto"/>
        <w:bottom w:val="none" w:sz="0" w:space="0" w:color="auto"/>
        <w:right w:val="none" w:sz="0" w:space="0" w:color="auto"/>
      </w:divBdr>
    </w:div>
    <w:div w:id="1634753392">
      <w:bodyDiv w:val="1"/>
      <w:marLeft w:val="0"/>
      <w:marRight w:val="0"/>
      <w:marTop w:val="0"/>
      <w:marBottom w:val="0"/>
      <w:divBdr>
        <w:top w:val="none" w:sz="0" w:space="0" w:color="auto"/>
        <w:left w:val="none" w:sz="0" w:space="0" w:color="auto"/>
        <w:bottom w:val="none" w:sz="0" w:space="0" w:color="auto"/>
        <w:right w:val="none" w:sz="0" w:space="0" w:color="auto"/>
      </w:divBdr>
    </w:div>
    <w:div w:id="1635675688">
      <w:bodyDiv w:val="1"/>
      <w:marLeft w:val="0"/>
      <w:marRight w:val="0"/>
      <w:marTop w:val="0"/>
      <w:marBottom w:val="0"/>
      <w:divBdr>
        <w:top w:val="none" w:sz="0" w:space="0" w:color="auto"/>
        <w:left w:val="none" w:sz="0" w:space="0" w:color="auto"/>
        <w:bottom w:val="none" w:sz="0" w:space="0" w:color="auto"/>
        <w:right w:val="none" w:sz="0" w:space="0" w:color="auto"/>
      </w:divBdr>
    </w:div>
    <w:div w:id="1636371508">
      <w:bodyDiv w:val="1"/>
      <w:marLeft w:val="0"/>
      <w:marRight w:val="0"/>
      <w:marTop w:val="0"/>
      <w:marBottom w:val="0"/>
      <w:divBdr>
        <w:top w:val="none" w:sz="0" w:space="0" w:color="auto"/>
        <w:left w:val="none" w:sz="0" w:space="0" w:color="auto"/>
        <w:bottom w:val="none" w:sz="0" w:space="0" w:color="auto"/>
        <w:right w:val="none" w:sz="0" w:space="0" w:color="auto"/>
      </w:divBdr>
    </w:div>
    <w:div w:id="1637564956">
      <w:bodyDiv w:val="1"/>
      <w:marLeft w:val="0"/>
      <w:marRight w:val="0"/>
      <w:marTop w:val="0"/>
      <w:marBottom w:val="0"/>
      <w:divBdr>
        <w:top w:val="none" w:sz="0" w:space="0" w:color="auto"/>
        <w:left w:val="none" w:sz="0" w:space="0" w:color="auto"/>
        <w:bottom w:val="none" w:sz="0" w:space="0" w:color="auto"/>
        <w:right w:val="none" w:sz="0" w:space="0" w:color="auto"/>
      </w:divBdr>
    </w:div>
    <w:div w:id="1639335668">
      <w:bodyDiv w:val="1"/>
      <w:marLeft w:val="0"/>
      <w:marRight w:val="0"/>
      <w:marTop w:val="0"/>
      <w:marBottom w:val="0"/>
      <w:divBdr>
        <w:top w:val="none" w:sz="0" w:space="0" w:color="auto"/>
        <w:left w:val="none" w:sz="0" w:space="0" w:color="auto"/>
        <w:bottom w:val="none" w:sz="0" w:space="0" w:color="auto"/>
        <w:right w:val="none" w:sz="0" w:space="0" w:color="auto"/>
      </w:divBdr>
    </w:div>
    <w:div w:id="1641613624">
      <w:bodyDiv w:val="1"/>
      <w:marLeft w:val="0"/>
      <w:marRight w:val="0"/>
      <w:marTop w:val="0"/>
      <w:marBottom w:val="0"/>
      <w:divBdr>
        <w:top w:val="none" w:sz="0" w:space="0" w:color="auto"/>
        <w:left w:val="none" w:sz="0" w:space="0" w:color="auto"/>
        <w:bottom w:val="none" w:sz="0" w:space="0" w:color="auto"/>
        <w:right w:val="none" w:sz="0" w:space="0" w:color="auto"/>
      </w:divBdr>
    </w:div>
    <w:div w:id="1641958506">
      <w:bodyDiv w:val="1"/>
      <w:marLeft w:val="0"/>
      <w:marRight w:val="0"/>
      <w:marTop w:val="0"/>
      <w:marBottom w:val="0"/>
      <w:divBdr>
        <w:top w:val="none" w:sz="0" w:space="0" w:color="auto"/>
        <w:left w:val="none" w:sz="0" w:space="0" w:color="auto"/>
        <w:bottom w:val="none" w:sz="0" w:space="0" w:color="auto"/>
        <w:right w:val="none" w:sz="0" w:space="0" w:color="auto"/>
      </w:divBdr>
    </w:div>
    <w:div w:id="1643461935">
      <w:bodyDiv w:val="1"/>
      <w:marLeft w:val="0"/>
      <w:marRight w:val="0"/>
      <w:marTop w:val="0"/>
      <w:marBottom w:val="0"/>
      <w:divBdr>
        <w:top w:val="none" w:sz="0" w:space="0" w:color="auto"/>
        <w:left w:val="none" w:sz="0" w:space="0" w:color="auto"/>
        <w:bottom w:val="none" w:sz="0" w:space="0" w:color="auto"/>
        <w:right w:val="none" w:sz="0" w:space="0" w:color="auto"/>
      </w:divBdr>
    </w:div>
    <w:div w:id="1643921813">
      <w:bodyDiv w:val="1"/>
      <w:marLeft w:val="0"/>
      <w:marRight w:val="0"/>
      <w:marTop w:val="0"/>
      <w:marBottom w:val="0"/>
      <w:divBdr>
        <w:top w:val="none" w:sz="0" w:space="0" w:color="auto"/>
        <w:left w:val="none" w:sz="0" w:space="0" w:color="auto"/>
        <w:bottom w:val="none" w:sz="0" w:space="0" w:color="auto"/>
        <w:right w:val="none" w:sz="0" w:space="0" w:color="auto"/>
      </w:divBdr>
    </w:div>
    <w:div w:id="1644627098">
      <w:bodyDiv w:val="1"/>
      <w:marLeft w:val="0"/>
      <w:marRight w:val="0"/>
      <w:marTop w:val="0"/>
      <w:marBottom w:val="0"/>
      <w:divBdr>
        <w:top w:val="none" w:sz="0" w:space="0" w:color="auto"/>
        <w:left w:val="none" w:sz="0" w:space="0" w:color="auto"/>
        <w:bottom w:val="none" w:sz="0" w:space="0" w:color="auto"/>
        <w:right w:val="none" w:sz="0" w:space="0" w:color="auto"/>
      </w:divBdr>
    </w:div>
    <w:div w:id="1645087752">
      <w:bodyDiv w:val="1"/>
      <w:marLeft w:val="0"/>
      <w:marRight w:val="0"/>
      <w:marTop w:val="0"/>
      <w:marBottom w:val="0"/>
      <w:divBdr>
        <w:top w:val="none" w:sz="0" w:space="0" w:color="auto"/>
        <w:left w:val="none" w:sz="0" w:space="0" w:color="auto"/>
        <w:bottom w:val="none" w:sz="0" w:space="0" w:color="auto"/>
        <w:right w:val="none" w:sz="0" w:space="0" w:color="auto"/>
      </w:divBdr>
    </w:div>
    <w:div w:id="1645812079">
      <w:bodyDiv w:val="1"/>
      <w:marLeft w:val="0"/>
      <w:marRight w:val="0"/>
      <w:marTop w:val="0"/>
      <w:marBottom w:val="0"/>
      <w:divBdr>
        <w:top w:val="none" w:sz="0" w:space="0" w:color="auto"/>
        <w:left w:val="none" w:sz="0" w:space="0" w:color="auto"/>
        <w:bottom w:val="none" w:sz="0" w:space="0" w:color="auto"/>
        <w:right w:val="none" w:sz="0" w:space="0" w:color="auto"/>
      </w:divBdr>
    </w:div>
    <w:div w:id="1647658758">
      <w:bodyDiv w:val="1"/>
      <w:marLeft w:val="0"/>
      <w:marRight w:val="0"/>
      <w:marTop w:val="0"/>
      <w:marBottom w:val="0"/>
      <w:divBdr>
        <w:top w:val="none" w:sz="0" w:space="0" w:color="auto"/>
        <w:left w:val="none" w:sz="0" w:space="0" w:color="auto"/>
        <w:bottom w:val="none" w:sz="0" w:space="0" w:color="auto"/>
        <w:right w:val="none" w:sz="0" w:space="0" w:color="auto"/>
      </w:divBdr>
    </w:div>
    <w:div w:id="1650398045">
      <w:bodyDiv w:val="1"/>
      <w:marLeft w:val="0"/>
      <w:marRight w:val="0"/>
      <w:marTop w:val="0"/>
      <w:marBottom w:val="0"/>
      <w:divBdr>
        <w:top w:val="none" w:sz="0" w:space="0" w:color="auto"/>
        <w:left w:val="none" w:sz="0" w:space="0" w:color="auto"/>
        <w:bottom w:val="none" w:sz="0" w:space="0" w:color="auto"/>
        <w:right w:val="none" w:sz="0" w:space="0" w:color="auto"/>
      </w:divBdr>
    </w:div>
    <w:div w:id="1650934391">
      <w:bodyDiv w:val="1"/>
      <w:marLeft w:val="0"/>
      <w:marRight w:val="0"/>
      <w:marTop w:val="0"/>
      <w:marBottom w:val="0"/>
      <w:divBdr>
        <w:top w:val="none" w:sz="0" w:space="0" w:color="auto"/>
        <w:left w:val="none" w:sz="0" w:space="0" w:color="auto"/>
        <w:bottom w:val="none" w:sz="0" w:space="0" w:color="auto"/>
        <w:right w:val="none" w:sz="0" w:space="0" w:color="auto"/>
      </w:divBdr>
    </w:div>
    <w:div w:id="1652828060">
      <w:bodyDiv w:val="1"/>
      <w:marLeft w:val="0"/>
      <w:marRight w:val="0"/>
      <w:marTop w:val="0"/>
      <w:marBottom w:val="0"/>
      <w:divBdr>
        <w:top w:val="none" w:sz="0" w:space="0" w:color="auto"/>
        <w:left w:val="none" w:sz="0" w:space="0" w:color="auto"/>
        <w:bottom w:val="none" w:sz="0" w:space="0" w:color="auto"/>
        <w:right w:val="none" w:sz="0" w:space="0" w:color="auto"/>
      </w:divBdr>
    </w:div>
    <w:div w:id="1656373410">
      <w:bodyDiv w:val="1"/>
      <w:marLeft w:val="0"/>
      <w:marRight w:val="0"/>
      <w:marTop w:val="0"/>
      <w:marBottom w:val="0"/>
      <w:divBdr>
        <w:top w:val="none" w:sz="0" w:space="0" w:color="auto"/>
        <w:left w:val="none" w:sz="0" w:space="0" w:color="auto"/>
        <w:bottom w:val="none" w:sz="0" w:space="0" w:color="auto"/>
        <w:right w:val="none" w:sz="0" w:space="0" w:color="auto"/>
      </w:divBdr>
    </w:div>
    <w:div w:id="1656714308">
      <w:bodyDiv w:val="1"/>
      <w:marLeft w:val="0"/>
      <w:marRight w:val="0"/>
      <w:marTop w:val="0"/>
      <w:marBottom w:val="0"/>
      <w:divBdr>
        <w:top w:val="none" w:sz="0" w:space="0" w:color="auto"/>
        <w:left w:val="none" w:sz="0" w:space="0" w:color="auto"/>
        <w:bottom w:val="none" w:sz="0" w:space="0" w:color="auto"/>
        <w:right w:val="none" w:sz="0" w:space="0" w:color="auto"/>
      </w:divBdr>
    </w:div>
    <w:div w:id="1657223189">
      <w:bodyDiv w:val="1"/>
      <w:marLeft w:val="0"/>
      <w:marRight w:val="0"/>
      <w:marTop w:val="0"/>
      <w:marBottom w:val="0"/>
      <w:divBdr>
        <w:top w:val="none" w:sz="0" w:space="0" w:color="auto"/>
        <w:left w:val="none" w:sz="0" w:space="0" w:color="auto"/>
        <w:bottom w:val="none" w:sz="0" w:space="0" w:color="auto"/>
        <w:right w:val="none" w:sz="0" w:space="0" w:color="auto"/>
      </w:divBdr>
    </w:div>
    <w:div w:id="1658924000">
      <w:bodyDiv w:val="1"/>
      <w:marLeft w:val="0"/>
      <w:marRight w:val="0"/>
      <w:marTop w:val="0"/>
      <w:marBottom w:val="0"/>
      <w:divBdr>
        <w:top w:val="none" w:sz="0" w:space="0" w:color="auto"/>
        <w:left w:val="none" w:sz="0" w:space="0" w:color="auto"/>
        <w:bottom w:val="none" w:sz="0" w:space="0" w:color="auto"/>
        <w:right w:val="none" w:sz="0" w:space="0" w:color="auto"/>
      </w:divBdr>
    </w:div>
    <w:div w:id="1660303935">
      <w:bodyDiv w:val="1"/>
      <w:marLeft w:val="0"/>
      <w:marRight w:val="0"/>
      <w:marTop w:val="0"/>
      <w:marBottom w:val="0"/>
      <w:divBdr>
        <w:top w:val="none" w:sz="0" w:space="0" w:color="auto"/>
        <w:left w:val="none" w:sz="0" w:space="0" w:color="auto"/>
        <w:bottom w:val="none" w:sz="0" w:space="0" w:color="auto"/>
        <w:right w:val="none" w:sz="0" w:space="0" w:color="auto"/>
      </w:divBdr>
    </w:div>
    <w:div w:id="1660383136">
      <w:bodyDiv w:val="1"/>
      <w:marLeft w:val="0"/>
      <w:marRight w:val="0"/>
      <w:marTop w:val="0"/>
      <w:marBottom w:val="0"/>
      <w:divBdr>
        <w:top w:val="none" w:sz="0" w:space="0" w:color="auto"/>
        <w:left w:val="none" w:sz="0" w:space="0" w:color="auto"/>
        <w:bottom w:val="none" w:sz="0" w:space="0" w:color="auto"/>
        <w:right w:val="none" w:sz="0" w:space="0" w:color="auto"/>
      </w:divBdr>
    </w:div>
    <w:div w:id="1662611988">
      <w:bodyDiv w:val="1"/>
      <w:marLeft w:val="0"/>
      <w:marRight w:val="0"/>
      <w:marTop w:val="0"/>
      <w:marBottom w:val="0"/>
      <w:divBdr>
        <w:top w:val="none" w:sz="0" w:space="0" w:color="auto"/>
        <w:left w:val="none" w:sz="0" w:space="0" w:color="auto"/>
        <w:bottom w:val="none" w:sz="0" w:space="0" w:color="auto"/>
        <w:right w:val="none" w:sz="0" w:space="0" w:color="auto"/>
      </w:divBdr>
    </w:div>
    <w:div w:id="1663005025">
      <w:bodyDiv w:val="1"/>
      <w:marLeft w:val="0"/>
      <w:marRight w:val="0"/>
      <w:marTop w:val="0"/>
      <w:marBottom w:val="0"/>
      <w:divBdr>
        <w:top w:val="none" w:sz="0" w:space="0" w:color="auto"/>
        <w:left w:val="none" w:sz="0" w:space="0" w:color="auto"/>
        <w:bottom w:val="none" w:sz="0" w:space="0" w:color="auto"/>
        <w:right w:val="none" w:sz="0" w:space="0" w:color="auto"/>
      </w:divBdr>
    </w:div>
    <w:div w:id="1663192567">
      <w:bodyDiv w:val="1"/>
      <w:marLeft w:val="0"/>
      <w:marRight w:val="0"/>
      <w:marTop w:val="0"/>
      <w:marBottom w:val="0"/>
      <w:divBdr>
        <w:top w:val="none" w:sz="0" w:space="0" w:color="auto"/>
        <w:left w:val="none" w:sz="0" w:space="0" w:color="auto"/>
        <w:bottom w:val="none" w:sz="0" w:space="0" w:color="auto"/>
        <w:right w:val="none" w:sz="0" w:space="0" w:color="auto"/>
      </w:divBdr>
    </w:div>
    <w:div w:id="1665358894">
      <w:bodyDiv w:val="1"/>
      <w:marLeft w:val="0"/>
      <w:marRight w:val="0"/>
      <w:marTop w:val="0"/>
      <w:marBottom w:val="0"/>
      <w:divBdr>
        <w:top w:val="none" w:sz="0" w:space="0" w:color="auto"/>
        <w:left w:val="none" w:sz="0" w:space="0" w:color="auto"/>
        <w:bottom w:val="none" w:sz="0" w:space="0" w:color="auto"/>
        <w:right w:val="none" w:sz="0" w:space="0" w:color="auto"/>
      </w:divBdr>
    </w:div>
    <w:div w:id="1665744430">
      <w:bodyDiv w:val="1"/>
      <w:marLeft w:val="0"/>
      <w:marRight w:val="0"/>
      <w:marTop w:val="0"/>
      <w:marBottom w:val="0"/>
      <w:divBdr>
        <w:top w:val="none" w:sz="0" w:space="0" w:color="auto"/>
        <w:left w:val="none" w:sz="0" w:space="0" w:color="auto"/>
        <w:bottom w:val="none" w:sz="0" w:space="0" w:color="auto"/>
        <w:right w:val="none" w:sz="0" w:space="0" w:color="auto"/>
      </w:divBdr>
    </w:div>
    <w:div w:id="1666397206">
      <w:bodyDiv w:val="1"/>
      <w:marLeft w:val="0"/>
      <w:marRight w:val="0"/>
      <w:marTop w:val="0"/>
      <w:marBottom w:val="0"/>
      <w:divBdr>
        <w:top w:val="none" w:sz="0" w:space="0" w:color="auto"/>
        <w:left w:val="none" w:sz="0" w:space="0" w:color="auto"/>
        <w:bottom w:val="none" w:sz="0" w:space="0" w:color="auto"/>
        <w:right w:val="none" w:sz="0" w:space="0" w:color="auto"/>
      </w:divBdr>
    </w:div>
    <w:div w:id="1669406228">
      <w:bodyDiv w:val="1"/>
      <w:marLeft w:val="0"/>
      <w:marRight w:val="0"/>
      <w:marTop w:val="0"/>
      <w:marBottom w:val="0"/>
      <w:divBdr>
        <w:top w:val="none" w:sz="0" w:space="0" w:color="auto"/>
        <w:left w:val="none" w:sz="0" w:space="0" w:color="auto"/>
        <w:bottom w:val="none" w:sz="0" w:space="0" w:color="auto"/>
        <w:right w:val="none" w:sz="0" w:space="0" w:color="auto"/>
      </w:divBdr>
    </w:div>
    <w:div w:id="1669558652">
      <w:bodyDiv w:val="1"/>
      <w:marLeft w:val="0"/>
      <w:marRight w:val="0"/>
      <w:marTop w:val="0"/>
      <w:marBottom w:val="0"/>
      <w:divBdr>
        <w:top w:val="none" w:sz="0" w:space="0" w:color="auto"/>
        <w:left w:val="none" w:sz="0" w:space="0" w:color="auto"/>
        <w:bottom w:val="none" w:sz="0" w:space="0" w:color="auto"/>
        <w:right w:val="none" w:sz="0" w:space="0" w:color="auto"/>
      </w:divBdr>
    </w:div>
    <w:div w:id="1669558968">
      <w:bodyDiv w:val="1"/>
      <w:marLeft w:val="0"/>
      <w:marRight w:val="0"/>
      <w:marTop w:val="0"/>
      <w:marBottom w:val="0"/>
      <w:divBdr>
        <w:top w:val="none" w:sz="0" w:space="0" w:color="auto"/>
        <w:left w:val="none" w:sz="0" w:space="0" w:color="auto"/>
        <w:bottom w:val="none" w:sz="0" w:space="0" w:color="auto"/>
        <w:right w:val="none" w:sz="0" w:space="0" w:color="auto"/>
      </w:divBdr>
    </w:div>
    <w:div w:id="1672178962">
      <w:bodyDiv w:val="1"/>
      <w:marLeft w:val="0"/>
      <w:marRight w:val="0"/>
      <w:marTop w:val="0"/>
      <w:marBottom w:val="0"/>
      <w:divBdr>
        <w:top w:val="none" w:sz="0" w:space="0" w:color="auto"/>
        <w:left w:val="none" w:sz="0" w:space="0" w:color="auto"/>
        <w:bottom w:val="none" w:sz="0" w:space="0" w:color="auto"/>
        <w:right w:val="none" w:sz="0" w:space="0" w:color="auto"/>
      </w:divBdr>
    </w:div>
    <w:div w:id="1672878503">
      <w:bodyDiv w:val="1"/>
      <w:marLeft w:val="0"/>
      <w:marRight w:val="0"/>
      <w:marTop w:val="0"/>
      <w:marBottom w:val="0"/>
      <w:divBdr>
        <w:top w:val="none" w:sz="0" w:space="0" w:color="auto"/>
        <w:left w:val="none" w:sz="0" w:space="0" w:color="auto"/>
        <w:bottom w:val="none" w:sz="0" w:space="0" w:color="auto"/>
        <w:right w:val="none" w:sz="0" w:space="0" w:color="auto"/>
      </w:divBdr>
    </w:div>
    <w:div w:id="1674455405">
      <w:bodyDiv w:val="1"/>
      <w:marLeft w:val="0"/>
      <w:marRight w:val="0"/>
      <w:marTop w:val="0"/>
      <w:marBottom w:val="0"/>
      <w:divBdr>
        <w:top w:val="none" w:sz="0" w:space="0" w:color="auto"/>
        <w:left w:val="none" w:sz="0" w:space="0" w:color="auto"/>
        <w:bottom w:val="none" w:sz="0" w:space="0" w:color="auto"/>
        <w:right w:val="none" w:sz="0" w:space="0" w:color="auto"/>
      </w:divBdr>
    </w:div>
    <w:div w:id="1674987091">
      <w:bodyDiv w:val="1"/>
      <w:marLeft w:val="0"/>
      <w:marRight w:val="0"/>
      <w:marTop w:val="0"/>
      <w:marBottom w:val="0"/>
      <w:divBdr>
        <w:top w:val="none" w:sz="0" w:space="0" w:color="auto"/>
        <w:left w:val="none" w:sz="0" w:space="0" w:color="auto"/>
        <w:bottom w:val="none" w:sz="0" w:space="0" w:color="auto"/>
        <w:right w:val="none" w:sz="0" w:space="0" w:color="auto"/>
      </w:divBdr>
    </w:div>
    <w:div w:id="1676805101">
      <w:bodyDiv w:val="1"/>
      <w:marLeft w:val="0"/>
      <w:marRight w:val="0"/>
      <w:marTop w:val="0"/>
      <w:marBottom w:val="0"/>
      <w:divBdr>
        <w:top w:val="none" w:sz="0" w:space="0" w:color="auto"/>
        <w:left w:val="none" w:sz="0" w:space="0" w:color="auto"/>
        <w:bottom w:val="none" w:sz="0" w:space="0" w:color="auto"/>
        <w:right w:val="none" w:sz="0" w:space="0" w:color="auto"/>
      </w:divBdr>
    </w:div>
    <w:div w:id="1677150894">
      <w:bodyDiv w:val="1"/>
      <w:marLeft w:val="0"/>
      <w:marRight w:val="0"/>
      <w:marTop w:val="0"/>
      <w:marBottom w:val="0"/>
      <w:divBdr>
        <w:top w:val="none" w:sz="0" w:space="0" w:color="auto"/>
        <w:left w:val="none" w:sz="0" w:space="0" w:color="auto"/>
        <w:bottom w:val="none" w:sz="0" w:space="0" w:color="auto"/>
        <w:right w:val="none" w:sz="0" w:space="0" w:color="auto"/>
      </w:divBdr>
    </w:div>
    <w:div w:id="1683359788">
      <w:bodyDiv w:val="1"/>
      <w:marLeft w:val="0"/>
      <w:marRight w:val="0"/>
      <w:marTop w:val="0"/>
      <w:marBottom w:val="0"/>
      <w:divBdr>
        <w:top w:val="none" w:sz="0" w:space="0" w:color="auto"/>
        <w:left w:val="none" w:sz="0" w:space="0" w:color="auto"/>
        <w:bottom w:val="none" w:sz="0" w:space="0" w:color="auto"/>
        <w:right w:val="none" w:sz="0" w:space="0" w:color="auto"/>
      </w:divBdr>
    </w:div>
    <w:div w:id="1683360854">
      <w:bodyDiv w:val="1"/>
      <w:marLeft w:val="0"/>
      <w:marRight w:val="0"/>
      <w:marTop w:val="0"/>
      <w:marBottom w:val="0"/>
      <w:divBdr>
        <w:top w:val="none" w:sz="0" w:space="0" w:color="auto"/>
        <w:left w:val="none" w:sz="0" w:space="0" w:color="auto"/>
        <w:bottom w:val="none" w:sz="0" w:space="0" w:color="auto"/>
        <w:right w:val="none" w:sz="0" w:space="0" w:color="auto"/>
      </w:divBdr>
    </w:div>
    <w:div w:id="1684093454">
      <w:bodyDiv w:val="1"/>
      <w:marLeft w:val="0"/>
      <w:marRight w:val="0"/>
      <w:marTop w:val="0"/>
      <w:marBottom w:val="0"/>
      <w:divBdr>
        <w:top w:val="none" w:sz="0" w:space="0" w:color="auto"/>
        <w:left w:val="none" w:sz="0" w:space="0" w:color="auto"/>
        <w:bottom w:val="none" w:sz="0" w:space="0" w:color="auto"/>
        <w:right w:val="none" w:sz="0" w:space="0" w:color="auto"/>
      </w:divBdr>
    </w:div>
    <w:div w:id="1686707025">
      <w:bodyDiv w:val="1"/>
      <w:marLeft w:val="0"/>
      <w:marRight w:val="0"/>
      <w:marTop w:val="0"/>
      <w:marBottom w:val="0"/>
      <w:divBdr>
        <w:top w:val="none" w:sz="0" w:space="0" w:color="auto"/>
        <w:left w:val="none" w:sz="0" w:space="0" w:color="auto"/>
        <w:bottom w:val="none" w:sz="0" w:space="0" w:color="auto"/>
        <w:right w:val="none" w:sz="0" w:space="0" w:color="auto"/>
      </w:divBdr>
    </w:div>
    <w:div w:id="1686906555">
      <w:bodyDiv w:val="1"/>
      <w:marLeft w:val="0"/>
      <w:marRight w:val="0"/>
      <w:marTop w:val="0"/>
      <w:marBottom w:val="0"/>
      <w:divBdr>
        <w:top w:val="none" w:sz="0" w:space="0" w:color="auto"/>
        <w:left w:val="none" w:sz="0" w:space="0" w:color="auto"/>
        <w:bottom w:val="none" w:sz="0" w:space="0" w:color="auto"/>
        <w:right w:val="none" w:sz="0" w:space="0" w:color="auto"/>
      </w:divBdr>
    </w:div>
    <w:div w:id="1686975864">
      <w:bodyDiv w:val="1"/>
      <w:marLeft w:val="0"/>
      <w:marRight w:val="0"/>
      <w:marTop w:val="0"/>
      <w:marBottom w:val="0"/>
      <w:divBdr>
        <w:top w:val="none" w:sz="0" w:space="0" w:color="auto"/>
        <w:left w:val="none" w:sz="0" w:space="0" w:color="auto"/>
        <w:bottom w:val="none" w:sz="0" w:space="0" w:color="auto"/>
        <w:right w:val="none" w:sz="0" w:space="0" w:color="auto"/>
      </w:divBdr>
    </w:div>
    <w:div w:id="1687251223">
      <w:bodyDiv w:val="1"/>
      <w:marLeft w:val="0"/>
      <w:marRight w:val="0"/>
      <w:marTop w:val="0"/>
      <w:marBottom w:val="0"/>
      <w:divBdr>
        <w:top w:val="none" w:sz="0" w:space="0" w:color="auto"/>
        <w:left w:val="none" w:sz="0" w:space="0" w:color="auto"/>
        <w:bottom w:val="none" w:sz="0" w:space="0" w:color="auto"/>
        <w:right w:val="none" w:sz="0" w:space="0" w:color="auto"/>
      </w:divBdr>
    </w:div>
    <w:div w:id="1687290942">
      <w:bodyDiv w:val="1"/>
      <w:marLeft w:val="0"/>
      <w:marRight w:val="0"/>
      <w:marTop w:val="0"/>
      <w:marBottom w:val="0"/>
      <w:divBdr>
        <w:top w:val="none" w:sz="0" w:space="0" w:color="auto"/>
        <w:left w:val="none" w:sz="0" w:space="0" w:color="auto"/>
        <w:bottom w:val="none" w:sz="0" w:space="0" w:color="auto"/>
        <w:right w:val="none" w:sz="0" w:space="0" w:color="auto"/>
      </w:divBdr>
    </w:div>
    <w:div w:id="1689258505">
      <w:bodyDiv w:val="1"/>
      <w:marLeft w:val="0"/>
      <w:marRight w:val="0"/>
      <w:marTop w:val="0"/>
      <w:marBottom w:val="0"/>
      <w:divBdr>
        <w:top w:val="none" w:sz="0" w:space="0" w:color="auto"/>
        <w:left w:val="none" w:sz="0" w:space="0" w:color="auto"/>
        <w:bottom w:val="none" w:sz="0" w:space="0" w:color="auto"/>
        <w:right w:val="none" w:sz="0" w:space="0" w:color="auto"/>
      </w:divBdr>
    </w:div>
    <w:div w:id="1690451204">
      <w:bodyDiv w:val="1"/>
      <w:marLeft w:val="0"/>
      <w:marRight w:val="0"/>
      <w:marTop w:val="0"/>
      <w:marBottom w:val="0"/>
      <w:divBdr>
        <w:top w:val="none" w:sz="0" w:space="0" w:color="auto"/>
        <w:left w:val="none" w:sz="0" w:space="0" w:color="auto"/>
        <w:bottom w:val="none" w:sz="0" w:space="0" w:color="auto"/>
        <w:right w:val="none" w:sz="0" w:space="0" w:color="auto"/>
      </w:divBdr>
    </w:div>
    <w:div w:id="1691835032">
      <w:bodyDiv w:val="1"/>
      <w:marLeft w:val="0"/>
      <w:marRight w:val="0"/>
      <w:marTop w:val="0"/>
      <w:marBottom w:val="0"/>
      <w:divBdr>
        <w:top w:val="none" w:sz="0" w:space="0" w:color="auto"/>
        <w:left w:val="none" w:sz="0" w:space="0" w:color="auto"/>
        <w:bottom w:val="none" w:sz="0" w:space="0" w:color="auto"/>
        <w:right w:val="none" w:sz="0" w:space="0" w:color="auto"/>
      </w:divBdr>
    </w:div>
    <w:div w:id="1692106694">
      <w:bodyDiv w:val="1"/>
      <w:marLeft w:val="0"/>
      <w:marRight w:val="0"/>
      <w:marTop w:val="0"/>
      <w:marBottom w:val="0"/>
      <w:divBdr>
        <w:top w:val="none" w:sz="0" w:space="0" w:color="auto"/>
        <w:left w:val="none" w:sz="0" w:space="0" w:color="auto"/>
        <w:bottom w:val="none" w:sz="0" w:space="0" w:color="auto"/>
        <w:right w:val="none" w:sz="0" w:space="0" w:color="auto"/>
      </w:divBdr>
    </w:div>
    <w:div w:id="1695567935">
      <w:bodyDiv w:val="1"/>
      <w:marLeft w:val="0"/>
      <w:marRight w:val="0"/>
      <w:marTop w:val="0"/>
      <w:marBottom w:val="0"/>
      <w:divBdr>
        <w:top w:val="none" w:sz="0" w:space="0" w:color="auto"/>
        <w:left w:val="none" w:sz="0" w:space="0" w:color="auto"/>
        <w:bottom w:val="none" w:sz="0" w:space="0" w:color="auto"/>
        <w:right w:val="none" w:sz="0" w:space="0" w:color="auto"/>
      </w:divBdr>
    </w:div>
    <w:div w:id="1696227674">
      <w:bodyDiv w:val="1"/>
      <w:marLeft w:val="0"/>
      <w:marRight w:val="0"/>
      <w:marTop w:val="0"/>
      <w:marBottom w:val="0"/>
      <w:divBdr>
        <w:top w:val="none" w:sz="0" w:space="0" w:color="auto"/>
        <w:left w:val="none" w:sz="0" w:space="0" w:color="auto"/>
        <w:bottom w:val="none" w:sz="0" w:space="0" w:color="auto"/>
        <w:right w:val="none" w:sz="0" w:space="0" w:color="auto"/>
      </w:divBdr>
    </w:div>
    <w:div w:id="1697728429">
      <w:bodyDiv w:val="1"/>
      <w:marLeft w:val="0"/>
      <w:marRight w:val="0"/>
      <w:marTop w:val="0"/>
      <w:marBottom w:val="0"/>
      <w:divBdr>
        <w:top w:val="none" w:sz="0" w:space="0" w:color="auto"/>
        <w:left w:val="none" w:sz="0" w:space="0" w:color="auto"/>
        <w:bottom w:val="none" w:sz="0" w:space="0" w:color="auto"/>
        <w:right w:val="none" w:sz="0" w:space="0" w:color="auto"/>
      </w:divBdr>
    </w:div>
    <w:div w:id="1698307427">
      <w:bodyDiv w:val="1"/>
      <w:marLeft w:val="0"/>
      <w:marRight w:val="0"/>
      <w:marTop w:val="0"/>
      <w:marBottom w:val="0"/>
      <w:divBdr>
        <w:top w:val="none" w:sz="0" w:space="0" w:color="auto"/>
        <w:left w:val="none" w:sz="0" w:space="0" w:color="auto"/>
        <w:bottom w:val="none" w:sz="0" w:space="0" w:color="auto"/>
        <w:right w:val="none" w:sz="0" w:space="0" w:color="auto"/>
      </w:divBdr>
    </w:div>
    <w:div w:id="1698311709">
      <w:bodyDiv w:val="1"/>
      <w:marLeft w:val="0"/>
      <w:marRight w:val="0"/>
      <w:marTop w:val="0"/>
      <w:marBottom w:val="0"/>
      <w:divBdr>
        <w:top w:val="none" w:sz="0" w:space="0" w:color="auto"/>
        <w:left w:val="none" w:sz="0" w:space="0" w:color="auto"/>
        <w:bottom w:val="none" w:sz="0" w:space="0" w:color="auto"/>
        <w:right w:val="none" w:sz="0" w:space="0" w:color="auto"/>
      </w:divBdr>
    </w:div>
    <w:div w:id="1698386599">
      <w:bodyDiv w:val="1"/>
      <w:marLeft w:val="0"/>
      <w:marRight w:val="0"/>
      <w:marTop w:val="0"/>
      <w:marBottom w:val="0"/>
      <w:divBdr>
        <w:top w:val="none" w:sz="0" w:space="0" w:color="auto"/>
        <w:left w:val="none" w:sz="0" w:space="0" w:color="auto"/>
        <w:bottom w:val="none" w:sz="0" w:space="0" w:color="auto"/>
        <w:right w:val="none" w:sz="0" w:space="0" w:color="auto"/>
      </w:divBdr>
    </w:div>
    <w:div w:id="1699433885">
      <w:bodyDiv w:val="1"/>
      <w:marLeft w:val="0"/>
      <w:marRight w:val="0"/>
      <w:marTop w:val="0"/>
      <w:marBottom w:val="0"/>
      <w:divBdr>
        <w:top w:val="none" w:sz="0" w:space="0" w:color="auto"/>
        <w:left w:val="none" w:sz="0" w:space="0" w:color="auto"/>
        <w:bottom w:val="none" w:sz="0" w:space="0" w:color="auto"/>
        <w:right w:val="none" w:sz="0" w:space="0" w:color="auto"/>
      </w:divBdr>
    </w:div>
    <w:div w:id="1702778022">
      <w:bodyDiv w:val="1"/>
      <w:marLeft w:val="0"/>
      <w:marRight w:val="0"/>
      <w:marTop w:val="0"/>
      <w:marBottom w:val="0"/>
      <w:divBdr>
        <w:top w:val="none" w:sz="0" w:space="0" w:color="auto"/>
        <w:left w:val="none" w:sz="0" w:space="0" w:color="auto"/>
        <w:bottom w:val="none" w:sz="0" w:space="0" w:color="auto"/>
        <w:right w:val="none" w:sz="0" w:space="0" w:color="auto"/>
      </w:divBdr>
    </w:div>
    <w:div w:id="1703242513">
      <w:bodyDiv w:val="1"/>
      <w:marLeft w:val="0"/>
      <w:marRight w:val="0"/>
      <w:marTop w:val="0"/>
      <w:marBottom w:val="0"/>
      <w:divBdr>
        <w:top w:val="none" w:sz="0" w:space="0" w:color="auto"/>
        <w:left w:val="none" w:sz="0" w:space="0" w:color="auto"/>
        <w:bottom w:val="none" w:sz="0" w:space="0" w:color="auto"/>
        <w:right w:val="none" w:sz="0" w:space="0" w:color="auto"/>
      </w:divBdr>
    </w:div>
    <w:div w:id="1703357455">
      <w:bodyDiv w:val="1"/>
      <w:marLeft w:val="0"/>
      <w:marRight w:val="0"/>
      <w:marTop w:val="0"/>
      <w:marBottom w:val="0"/>
      <w:divBdr>
        <w:top w:val="none" w:sz="0" w:space="0" w:color="auto"/>
        <w:left w:val="none" w:sz="0" w:space="0" w:color="auto"/>
        <w:bottom w:val="none" w:sz="0" w:space="0" w:color="auto"/>
        <w:right w:val="none" w:sz="0" w:space="0" w:color="auto"/>
      </w:divBdr>
    </w:div>
    <w:div w:id="1705406222">
      <w:bodyDiv w:val="1"/>
      <w:marLeft w:val="0"/>
      <w:marRight w:val="0"/>
      <w:marTop w:val="0"/>
      <w:marBottom w:val="0"/>
      <w:divBdr>
        <w:top w:val="none" w:sz="0" w:space="0" w:color="auto"/>
        <w:left w:val="none" w:sz="0" w:space="0" w:color="auto"/>
        <w:bottom w:val="none" w:sz="0" w:space="0" w:color="auto"/>
        <w:right w:val="none" w:sz="0" w:space="0" w:color="auto"/>
      </w:divBdr>
    </w:div>
    <w:div w:id="1706708649">
      <w:bodyDiv w:val="1"/>
      <w:marLeft w:val="0"/>
      <w:marRight w:val="0"/>
      <w:marTop w:val="0"/>
      <w:marBottom w:val="0"/>
      <w:divBdr>
        <w:top w:val="none" w:sz="0" w:space="0" w:color="auto"/>
        <w:left w:val="none" w:sz="0" w:space="0" w:color="auto"/>
        <w:bottom w:val="none" w:sz="0" w:space="0" w:color="auto"/>
        <w:right w:val="none" w:sz="0" w:space="0" w:color="auto"/>
      </w:divBdr>
    </w:div>
    <w:div w:id="1707441849">
      <w:bodyDiv w:val="1"/>
      <w:marLeft w:val="0"/>
      <w:marRight w:val="0"/>
      <w:marTop w:val="0"/>
      <w:marBottom w:val="0"/>
      <w:divBdr>
        <w:top w:val="none" w:sz="0" w:space="0" w:color="auto"/>
        <w:left w:val="none" w:sz="0" w:space="0" w:color="auto"/>
        <w:bottom w:val="none" w:sz="0" w:space="0" w:color="auto"/>
        <w:right w:val="none" w:sz="0" w:space="0" w:color="auto"/>
      </w:divBdr>
    </w:div>
    <w:div w:id="1707636456">
      <w:bodyDiv w:val="1"/>
      <w:marLeft w:val="0"/>
      <w:marRight w:val="0"/>
      <w:marTop w:val="0"/>
      <w:marBottom w:val="0"/>
      <w:divBdr>
        <w:top w:val="none" w:sz="0" w:space="0" w:color="auto"/>
        <w:left w:val="none" w:sz="0" w:space="0" w:color="auto"/>
        <w:bottom w:val="none" w:sz="0" w:space="0" w:color="auto"/>
        <w:right w:val="none" w:sz="0" w:space="0" w:color="auto"/>
      </w:divBdr>
    </w:div>
    <w:div w:id="1707900892">
      <w:bodyDiv w:val="1"/>
      <w:marLeft w:val="0"/>
      <w:marRight w:val="0"/>
      <w:marTop w:val="0"/>
      <w:marBottom w:val="0"/>
      <w:divBdr>
        <w:top w:val="none" w:sz="0" w:space="0" w:color="auto"/>
        <w:left w:val="none" w:sz="0" w:space="0" w:color="auto"/>
        <w:bottom w:val="none" w:sz="0" w:space="0" w:color="auto"/>
        <w:right w:val="none" w:sz="0" w:space="0" w:color="auto"/>
      </w:divBdr>
    </w:div>
    <w:div w:id="1708407669">
      <w:bodyDiv w:val="1"/>
      <w:marLeft w:val="0"/>
      <w:marRight w:val="0"/>
      <w:marTop w:val="0"/>
      <w:marBottom w:val="0"/>
      <w:divBdr>
        <w:top w:val="none" w:sz="0" w:space="0" w:color="auto"/>
        <w:left w:val="none" w:sz="0" w:space="0" w:color="auto"/>
        <w:bottom w:val="none" w:sz="0" w:space="0" w:color="auto"/>
        <w:right w:val="none" w:sz="0" w:space="0" w:color="auto"/>
      </w:divBdr>
    </w:div>
    <w:div w:id="1708484624">
      <w:bodyDiv w:val="1"/>
      <w:marLeft w:val="0"/>
      <w:marRight w:val="0"/>
      <w:marTop w:val="0"/>
      <w:marBottom w:val="0"/>
      <w:divBdr>
        <w:top w:val="none" w:sz="0" w:space="0" w:color="auto"/>
        <w:left w:val="none" w:sz="0" w:space="0" w:color="auto"/>
        <w:bottom w:val="none" w:sz="0" w:space="0" w:color="auto"/>
        <w:right w:val="none" w:sz="0" w:space="0" w:color="auto"/>
      </w:divBdr>
    </w:div>
    <w:div w:id="1711345097">
      <w:bodyDiv w:val="1"/>
      <w:marLeft w:val="0"/>
      <w:marRight w:val="0"/>
      <w:marTop w:val="0"/>
      <w:marBottom w:val="0"/>
      <w:divBdr>
        <w:top w:val="none" w:sz="0" w:space="0" w:color="auto"/>
        <w:left w:val="none" w:sz="0" w:space="0" w:color="auto"/>
        <w:bottom w:val="none" w:sz="0" w:space="0" w:color="auto"/>
        <w:right w:val="none" w:sz="0" w:space="0" w:color="auto"/>
      </w:divBdr>
    </w:div>
    <w:div w:id="1711955551">
      <w:bodyDiv w:val="1"/>
      <w:marLeft w:val="0"/>
      <w:marRight w:val="0"/>
      <w:marTop w:val="0"/>
      <w:marBottom w:val="0"/>
      <w:divBdr>
        <w:top w:val="none" w:sz="0" w:space="0" w:color="auto"/>
        <w:left w:val="none" w:sz="0" w:space="0" w:color="auto"/>
        <w:bottom w:val="none" w:sz="0" w:space="0" w:color="auto"/>
        <w:right w:val="none" w:sz="0" w:space="0" w:color="auto"/>
      </w:divBdr>
    </w:div>
    <w:div w:id="1712462812">
      <w:bodyDiv w:val="1"/>
      <w:marLeft w:val="0"/>
      <w:marRight w:val="0"/>
      <w:marTop w:val="0"/>
      <w:marBottom w:val="0"/>
      <w:divBdr>
        <w:top w:val="none" w:sz="0" w:space="0" w:color="auto"/>
        <w:left w:val="none" w:sz="0" w:space="0" w:color="auto"/>
        <w:bottom w:val="none" w:sz="0" w:space="0" w:color="auto"/>
        <w:right w:val="none" w:sz="0" w:space="0" w:color="auto"/>
      </w:divBdr>
    </w:div>
    <w:div w:id="1713921893">
      <w:bodyDiv w:val="1"/>
      <w:marLeft w:val="0"/>
      <w:marRight w:val="0"/>
      <w:marTop w:val="0"/>
      <w:marBottom w:val="0"/>
      <w:divBdr>
        <w:top w:val="none" w:sz="0" w:space="0" w:color="auto"/>
        <w:left w:val="none" w:sz="0" w:space="0" w:color="auto"/>
        <w:bottom w:val="none" w:sz="0" w:space="0" w:color="auto"/>
        <w:right w:val="none" w:sz="0" w:space="0" w:color="auto"/>
      </w:divBdr>
    </w:div>
    <w:div w:id="1714884170">
      <w:bodyDiv w:val="1"/>
      <w:marLeft w:val="0"/>
      <w:marRight w:val="0"/>
      <w:marTop w:val="0"/>
      <w:marBottom w:val="0"/>
      <w:divBdr>
        <w:top w:val="none" w:sz="0" w:space="0" w:color="auto"/>
        <w:left w:val="none" w:sz="0" w:space="0" w:color="auto"/>
        <w:bottom w:val="none" w:sz="0" w:space="0" w:color="auto"/>
        <w:right w:val="none" w:sz="0" w:space="0" w:color="auto"/>
      </w:divBdr>
    </w:div>
    <w:div w:id="1715232772">
      <w:bodyDiv w:val="1"/>
      <w:marLeft w:val="0"/>
      <w:marRight w:val="0"/>
      <w:marTop w:val="0"/>
      <w:marBottom w:val="0"/>
      <w:divBdr>
        <w:top w:val="none" w:sz="0" w:space="0" w:color="auto"/>
        <w:left w:val="none" w:sz="0" w:space="0" w:color="auto"/>
        <w:bottom w:val="none" w:sz="0" w:space="0" w:color="auto"/>
        <w:right w:val="none" w:sz="0" w:space="0" w:color="auto"/>
      </w:divBdr>
    </w:div>
    <w:div w:id="1716150332">
      <w:bodyDiv w:val="1"/>
      <w:marLeft w:val="0"/>
      <w:marRight w:val="0"/>
      <w:marTop w:val="0"/>
      <w:marBottom w:val="0"/>
      <w:divBdr>
        <w:top w:val="none" w:sz="0" w:space="0" w:color="auto"/>
        <w:left w:val="none" w:sz="0" w:space="0" w:color="auto"/>
        <w:bottom w:val="none" w:sz="0" w:space="0" w:color="auto"/>
        <w:right w:val="none" w:sz="0" w:space="0" w:color="auto"/>
      </w:divBdr>
    </w:div>
    <w:div w:id="1717658732">
      <w:bodyDiv w:val="1"/>
      <w:marLeft w:val="0"/>
      <w:marRight w:val="0"/>
      <w:marTop w:val="0"/>
      <w:marBottom w:val="0"/>
      <w:divBdr>
        <w:top w:val="none" w:sz="0" w:space="0" w:color="auto"/>
        <w:left w:val="none" w:sz="0" w:space="0" w:color="auto"/>
        <w:bottom w:val="none" w:sz="0" w:space="0" w:color="auto"/>
        <w:right w:val="none" w:sz="0" w:space="0" w:color="auto"/>
      </w:divBdr>
    </w:div>
    <w:div w:id="1721703380">
      <w:bodyDiv w:val="1"/>
      <w:marLeft w:val="0"/>
      <w:marRight w:val="0"/>
      <w:marTop w:val="0"/>
      <w:marBottom w:val="0"/>
      <w:divBdr>
        <w:top w:val="none" w:sz="0" w:space="0" w:color="auto"/>
        <w:left w:val="none" w:sz="0" w:space="0" w:color="auto"/>
        <w:bottom w:val="none" w:sz="0" w:space="0" w:color="auto"/>
        <w:right w:val="none" w:sz="0" w:space="0" w:color="auto"/>
      </w:divBdr>
    </w:div>
    <w:div w:id="1722359555">
      <w:bodyDiv w:val="1"/>
      <w:marLeft w:val="0"/>
      <w:marRight w:val="0"/>
      <w:marTop w:val="0"/>
      <w:marBottom w:val="0"/>
      <w:divBdr>
        <w:top w:val="none" w:sz="0" w:space="0" w:color="auto"/>
        <w:left w:val="none" w:sz="0" w:space="0" w:color="auto"/>
        <w:bottom w:val="none" w:sz="0" w:space="0" w:color="auto"/>
        <w:right w:val="none" w:sz="0" w:space="0" w:color="auto"/>
      </w:divBdr>
    </w:div>
    <w:div w:id="1723482422">
      <w:bodyDiv w:val="1"/>
      <w:marLeft w:val="0"/>
      <w:marRight w:val="0"/>
      <w:marTop w:val="0"/>
      <w:marBottom w:val="0"/>
      <w:divBdr>
        <w:top w:val="none" w:sz="0" w:space="0" w:color="auto"/>
        <w:left w:val="none" w:sz="0" w:space="0" w:color="auto"/>
        <w:bottom w:val="none" w:sz="0" w:space="0" w:color="auto"/>
        <w:right w:val="none" w:sz="0" w:space="0" w:color="auto"/>
      </w:divBdr>
    </w:div>
    <w:div w:id="1724476857">
      <w:bodyDiv w:val="1"/>
      <w:marLeft w:val="0"/>
      <w:marRight w:val="0"/>
      <w:marTop w:val="0"/>
      <w:marBottom w:val="0"/>
      <w:divBdr>
        <w:top w:val="none" w:sz="0" w:space="0" w:color="auto"/>
        <w:left w:val="none" w:sz="0" w:space="0" w:color="auto"/>
        <w:bottom w:val="none" w:sz="0" w:space="0" w:color="auto"/>
        <w:right w:val="none" w:sz="0" w:space="0" w:color="auto"/>
      </w:divBdr>
    </w:div>
    <w:div w:id="1725106284">
      <w:bodyDiv w:val="1"/>
      <w:marLeft w:val="0"/>
      <w:marRight w:val="0"/>
      <w:marTop w:val="0"/>
      <w:marBottom w:val="0"/>
      <w:divBdr>
        <w:top w:val="none" w:sz="0" w:space="0" w:color="auto"/>
        <w:left w:val="none" w:sz="0" w:space="0" w:color="auto"/>
        <w:bottom w:val="none" w:sz="0" w:space="0" w:color="auto"/>
        <w:right w:val="none" w:sz="0" w:space="0" w:color="auto"/>
      </w:divBdr>
    </w:div>
    <w:div w:id="1726294369">
      <w:bodyDiv w:val="1"/>
      <w:marLeft w:val="0"/>
      <w:marRight w:val="0"/>
      <w:marTop w:val="0"/>
      <w:marBottom w:val="0"/>
      <w:divBdr>
        <w:top w:val="none" w:sz="0" w:space="0" w:color="auto"/>
        <w:left w:val="none" w:sz="0" w:space="0" w:color="auto"/>
        <w:bottom w:val="none" w:sz="0" w:space="0" w:color="auto"/>
        <w:right w:val="none" w:sz="0" w:space="0" w:color="auto"/>
      </w:divBdr>
    </w:div>
    <w:div w:id="1726562256">
      <w:bodyDiv w:val="1"/>
      <w:marLeft w:val="0"/>
      <w:marRight w:val="0"/>
      <w:marTop w:val="0"/>
      <w:marBottom w:val="0"/>
      <w:divBdr>
        <w:top w:val="none" w:sz="0" w:space="0" w:color="auto"/>
        <w:left w:val="none" w:sz="0" w:space="0" w:color="auto"/>
        <w:bottom w:val="none" w:sz="0" w:space="0" w:color="auto"/>
        <w:right w:val="none" w:sz="0" w:space="0" w:color="auto"/>
      </w:divBdr>
    </w:div>
    <w:div w:id="1727485752">
      <w:bodyDiv w:val="1"/>
      <w:marLeft w:val="0"/>
      <w:marRight w:val="0"/>
      <w:marTop w:val="0"/>
      <w:marBottom w:val="0"/>
      <w:divBdr>
        <w:top w:val="none" w:sz="0" w:space="0" w:color="auto"/>
        <w:left w:val="none" w:sz="0" w:space="0" w:color="auto"/>
        <w:bottom w:val="none" w:sz="0" w:space="0" w:color="auto"/>
        <w:right w:val="none" w:sz="0" w:space="0" w:color="auto"/>
      </w:divBdr>
    </w:div>
    <w:div w:id="1727605981">
      <w:bodyDiv w:val="1"/>
      <w:marLeft w:val="0"/>
      <w:marRight w:val="0"/>
      <w:marTop w:val="0"/>
      <w:marBottom w:val="0"/>
      <w:divBdr>
        <w:top w:val="none" w:sz="0" w:space="0" w:color="auto"/>
        <w:left w:val="none" w:sz="0" w:space="0" w:color="auto"/>
        <w:bottom w:val="none" w:sz="0" w:space="0" w:color="auto"/>
        <w:right w:val="none" w:sz="0" w:space="0" w:color="auto"/>
      </w:divBdr>
    </w:div>
    <w:div w:id="1728601181">
      <w:bodyDiv w:val="1"/>
      <w:marLeft w:val="0"/>
      <w:marRight w:val="0"/>
      <w:marTop w:val="0"/>
      <w:marBottom w:val="0"/>
      <w:divBdr>
        <w:top w:val="none" w:sz="0" w:space="0" w:color="auto"/>
        <w:left w:val="none" w:sz="0" w:space="0" w:color="auto"/>
        <w:bottom w:val="none" w:sz="0" w:space="0" w:color="auto"/>
        <w:right w:val="none" w:sz="0" w:space="0" w:color="auto"/>
      </w:divBdr>
    </w:div>
    <w:div w:id="1729182035">
      <w:bodyDiv w:val="1"/>
      <w:marLeft w:val="0"/>
      <w:marRight w:val="0"/>
      <w:marTop w:val="0"/>
      <w:marBottom w:val="0"/>
      <w:divBdr>
        <w:top w:val="none" w:sz="0" w:space="0" w:color="auto"/>
        <w:left w:val="none" w:sz="0" w:space="0" w:color="auto"/>
        <w:bottom w:val="none" w:sz="0" w:space="0" w:color="auto"/>
        <w:right w:val="none" w:sz="0" w:space="0" w:color="auto"/>
      </w:divBdr>
    </w:div>
    <w:div w:id="1729305552">
      <w:bodyDiv w:val="1"/>
      <w:marLeft w:val="0"/>
      <w:marRight w:val="0"/>
      <w:marTop w:val="0"/>
      <w:marBottom w:val="0"/>
      <w:divBdr>
        <w:top w:val="none" w:sz="0" w:space="0" w:color="auto"/>
        <w:left w:val="none" w:sz="0" w:space="0" w:color="auto"/>
        <w:bottom w:val="none" w:sz="0" w:space="0" w:color="auto"/>
        <w:right w:val="none" w:sz="0" w:space="0" w:color="auto"/>
      </w:divBdr>
    </w:div>
    <w:div w:id="1730180494">
      <w:bodyDiv w:val="1"/>
      <w:marLeft w:val="0"/>
      <w:marRight w:val="0"/>
      <w:marTop w:val="0"/>
      <w:marBottom w:val="0"/>
      <w:divBdr>
        <w:top w:val="none" w:sz="0" w:space="0" w:color="auto"/>
        <w:left w:val="none" w:sz="0" w:space="0" w:color="auto"/>
        <w:bottom w:val="none" w:sz="0" w:space="0" w:color="auto"/>
        <w:right w:val="none" w:sz="0" w:space="0" w:color="auto"/>
      </w:divBdr>
    </w:div>
    <w:div w:id="1731421050">
      <w:bodyDiv w:val="1"/>
      <w:marLeft w:val="0"/>
      <w:marRight w:val="0"/>
      <w:marTop w:val="0"/>
      <w:marBottom w:val="0"/>
      <w:divBdr>
        <w:top w:val="none" w:sz="0" w:space="0" w:color="auto"/>
        <w:left w:val="none" w:sz="0" w:space="0" w:color="auto"/>
        <w:bottom w:val="none" w:sz="0" w:space="0" w:color="auto"/>
        <w:right w:val="none" w:sz="0" w:space="0" w:color="auto"/>
      </w:divBdr>
    </w:div>
    <w:div w:id="1732462620">
      <w:bodyDiv w:val="1"/>
      <w:marLeft w:val="0"/>
      <w:marRight w:val="0"/>
      <w:marTop w:val="0"/>
      <w:marBottom w:val="0"/>
      <w:divBdr>
        <w:top w:val="none" w:sz="0" w:space="0" w:color="auto"/>
        <w:left w:val="none" w:sz="0" w:space="0" w:color="auto"/>
        <w:bottom w:val="none" w:sz="0" w:space="0" w:color="auto"/>
        <w:right w:val="none" w:sz="0" w:space="0" w:color="auto"/>
      </w:divBdr>
    </w:div>
    <w:div w:id="1733118769">
      <w:bodyDiv w:val="1"/>
      <w:marLeft w:val="0"/>
      <w:marRight w:val="0"/>
      <w:marTop w:val="0"/>
      <w:marBottom w:val="0"/>
      <w:divBdr>
        <w:top w:val="none" w:sz="0" w:space="0" w:color="auto"/>
        <w:left w:val="none" w:sz="0" w:space="0" w:color="auto"/>
        <w:bottom w:val="none" w:sz="0" w:space="0" w:color="auto"/>
        <w:right w:val="none" w:sz="0" w:space="0" w:color="auto"/>
      </w:divBdr>
    </w:div>
    <w:div w:id="1734960678">
      <w:bodyDiv w:val="1"/>
      <w:marLeft w:val="0"/>
      <w:marRight w:val="0"/>
      <w:marTop w:val="0"/>
      <w:marBottom w:val="0"/>
      <w:divBdr>
        <w:top w:val="none" w:sz="0" w:space="0" w:color="auto"/>
        <w:left w:val="none" w:sz="0" w:space="0" w:color="auto"/>
        <w:bottom w:val="none" w:sz="0" w:space="0" w:color="auto"/>
        <w:right w:val="none" w:sz="0" w:space="0" w:color="auto"/>
      </w:divBdr>
    </w:div>
    <w:div w:id="1735659816">
      <w:bodyDiv w:val="1"/>
      <w:marLeft w:val="0"/>
      <w:marRight w:val="0"/>
      <w:marTop w:val="0"/>
      <w:marBottom w:val="0"/>
      <w:divBdr>
        <w:top w:val="none" w:sz="0" w:space="0" w:color="auto"/>
        <w:left w:val="none" w:sz="0" w:space="0" w:color="auto"/>
        <w:bottom w:val="none" w:sz="0" w:space="0" w:color="auto"/>
        <w:right w:val="none" w:sz="0" w:space="0" w:color="auto"/>
      </w:divBdr>
    </w:div>
    <w:div w:id="1736050529">
      <w:bodyDiv w:val="1"/>
      <w:marLeft w:val="0"/>
      <w:marRight w:val="0"/>
      <w:marTop w:val="0"/>
      <w:marBottom w:val="0"/>
      <w:divBdr>
        <w:top w:val="none" w:sz="0" w:space="0" w:color="auto"/>
        <w:left w:val="none" w:sz="0" w:space="0" w:color="auto"/>
        <w:bottom w:val="none" w:sz="0" w:space="0" w:color="auto"/>
        <w:right w:val="none" w:sz="0" w:space="0" w:color="auto"/>
      </w:divBdr>
    </w:div>
    <w:div w:id="1736121710">
      <w:bodyDiv w:val="1"/>
      <w:marLeft w:val="0"/>
      <w:marRight w:val="0"/>
      <w:marTop w:val="0"/>
      <w:marBottom w:val="0"/>
      <w:divBdr>
        <w:top w:val="none" w:sz="0" w:space="0" w:color="auto"/>
        <w:left w:val="none" w:sz="0" w:space="0" w:color="auto"/>
        <w:bottom w:val="none" w:sz="0" w:space="0" w:color="auto"/>
        <w:right w:val="none" w:sz="0" w:space="0" w:color="auto"/>
      </w:divBdr>
    </w:div>
    <w:div w:id="1737508473">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38438399">
      <w:bodyDiv w:val="1"/>
      <w:marLeft w:val="0"/>
      <w:marRight w:val="0"/>
      <w:marTop w:val="0"/>
      <w:marBottom w:val="0"/>
      <w:divBdr>
        <w:top w:val="none" w:sz="0" w:space="0" w:color="auto"/>
        <w:left w:val="none" w:sz="0" w:space="0" w:color="auto"/>
        <w:bottom w:val="none" w:sz="0" w:space="0" w:color="auto"/>
        <w:right w:val="none" w:sz="0" w:space="0" w:color="auto"/>
      </w:divBdr>
    </w:div>
    <w:div w:id="1739396627">
      <w:bodyDiv w:val="1"/>
      <w:marLeft w:val="0"/>
      <w:marRight w:val="0"/>
      <w:marTop w:val="0"/>
      <w:marBottom w:val="0"/>
      <w:divBdr>
        <w:top w:val="none" w:sz="0" w:space="0" w:color="auto"/>
        <w:left w:val="none" w:sz="0" w:space="0" w:color="auto"/>
        <w:bottom w:val="none" w:sz="0" w:space="0" w:color="auto"/>
        <w:right w:val="none" w:sz="0" w:space="0" w:color="auto"/>
      </w:divBdr>
    </w:div>
    <w:div w:id="1740246983">
      <w:bodyDiv w:val="1"/>
      <w:marLeft w:val="0"/>
      <w:marRight w:val="0"/>
      <w:marTop w:val="0"/>
      <w:marBottom w:val="0"/>
      <w:divBdr>
        <w:top w:val="none" w:sz="0" w:space="0" w:color="auto"/>
        <w:left w:val="none" w:sz="0" w:space="0" w:color="auto"/>
        <w:bottom w:val="none" w:sz="0" w:space="0" w:color="auto"/>
        <w:right w:val="none" w:sz="0" w:space="0" w:color="auto"/>
      </w:divBdr>
    </w:div>
    <w:div w:id="1741370492">
      <w:bodyDiv w:val="1"/>
      <w:marLeft w:val="0"/>
      <w:marRight w:val="0"/>
      <w:marTop w:val="0"/>
      <w:marBottom w:val="0"/>
      <w:divBdr>
        <w:top w:val="none" w:sz="0" w:space="0" w:color="auto"/>
        <w:left w:val="none" w:sz="0" w:space="0" w:color="auto"/>
        <w:bottom w:val="none" w:sz="0" w:space="0" w:color="auto"/>
        <w:right w:val="none" w:sz="0" w:space="0" w:color="auto"/>
      </w:divBdr>
    </w:div>
    <w:div w:id="1743602951">
      <w:bodyDiv w:val="1"/>
      <w:marLeft w:val="0"/>
      <w:marRight w:val="0"/>
      <w:marTop w:val="0"/>
      <w:marBottom w:val="0"/>
      <w:divBdr>
        <w:top w:val="none" w:sz="0" w:space="0" w:color="auto"/>
        <w:left w:val="none" w:sz="0" w:space="0" w:color="auto"/>
        <w:bottom w:val="none" w:sz="0" w:space="0" w:color="auto"/>
        <w:right w:val="none" w:sz="0" w:space="0" w:color="auto"/>
      </w:divBdr>
    </w:div>
    <w:div w:id="1744447928">
      <w:bodyDiv w:val="1"/>
      <w:marLeft w:val="0"/>
      <w:marRight w:val="0"/>
      <w:marTop w:val="0"/>
      <w:marBottom w:val="0"/>
      <w:divBdr>
        <w:top w:val="none" w:sz="0" w:space="0" w:color="auto"/>
        <w:left w:val="none" w:sz="0" w:space="0" w:color="auto"/>
        <w:bottom w:val="none" w:sz="0" w:space="0" w:color="auto"/>
        <w:right w:val="none" w:sz="0" w:space="0" w:color="auto"/>
      </w:divBdr>
    </w:div>
    <w:div w:id="1745226601">
      <w:bodyDiv w:val="1"/>
      <w:marLeft w:val="0"/>
      <w:marRight w:val="0"/>
      <w:marTop w:val="0"/>
      <w:marBottom w:val="0"/>
      <w:divBdr>
        <w:top w:val="none" w:sz="0" w:space="0" w:color="auto"/>
        <w:left w:val="none" w:sz="0" w:space="0" w:color="auto"/>
        <w:bottom w:val="none" w:sz="0" w:space="0" w:color="auto"/>
        <w:right w:val="none" w:sz="0" w:space="0" w:color="auto"/>
      </w:divBdr>
    </w:div>
    <w:div w:id="1746415753">
      <w:bodyDiv w:val="1"/>
      <w:marLeft w:val="0"/>
      <w:marRight w:val="0"/>
      <w:marTop w:val="0"/>
      <w:marBottom w:val="0"/>
      <w:divBdr>
        <w:top w:val="none" w:sz="0" w:space="0" w:color="auto"/>
        <w:left w:val="none" w:sz="0" w:space="0" w:color="auto"/>
        <w:bottom w:val="none" w:sz="0" w:space="0" w:color="auto"/>
        <w:right w:val="none" w:sz="0" w:space="0" w:color="auto"/>
      </w:divBdr>
    </w:div>
    <w:div w:id="1746875338">
      <w:bodyDiv w:val="1"/>
      <w:marLeft w:val="0"/>
      <w:marRight w:val="0"/>
      <w:marTop w:val="0"/>
      <w:marBottom w:val="0"/>
      <w:divBdr>
        <w:top w:val="none" w:sz="0" w:space="0" w:color="auto"/>
        <w:left w:val="none" w:sz="0" w:space="0" w:color="auto"/>
        <w:bottom w:val="none" w:sz="0" w:space="0" w:color="auto"/>
        <w:right w:val="none" w:sz="0" w:space="0" w:color="auto"/>
      </w:divBdr>
    </w:div>
    <w:div w:id="1749157723">
      <w:bodyDiv w:val="1"/>
      <w:marLeft w:val="0"/>
      <w:marRight w:val="0"/>
      <w:marTop w:val="0"/>
      <w:marBottom w:val="0"/>
      <w:divBdr>
        <w:top w:val="none" w:sz="0" w:space="0" w:color="auto"/>
        <w:left w:val="none" w:sz="0" w:space="0" w:color="auto"/>
        <w:bottom w:val="none" w:sz="0" w:space="0" w:color="auto"/>
        <w:right w:val="none" w:sz="0" w:space="0" w:color="auto"/>
      </w:divBdr>
    </w:div>
    <w:div w:id="1750032102">
      <w:bodyDiv w:val="1"/>
      <w:marLeft w:val="0"/>
      <w:marRight w:val="0"/>
      <w:marTop w:val="0"/>
      <w:marBottom w:val="0"/>
      <w:divBdr>
        <w:top w:val="none" w:sz="0" w:space="0" w:color="auto"/>
        <w:left w:val="none" w:sz="0" w:space="0" w:color="auto"/>
        <w:bottom w:val="none" w:sz="0" w:space="0" w:color="auto"/>
        <w:right w:val="none" w:sz="0" w:space="0" w:color="auto"/>
      </w:divBdr>
    </w:div>
    <w:div w:id="1755935608">
      <w:bodyDiv w:val="1"/>
      <w:marLeft w:val="0"/>
      <w:marRight w:val="0"/>
      <w:marTop w:val="0"/>
      <w:marBottom w:val="0"/>
      <w:divBdr>
        <w:top w:val="none" w:sz="0" w:space="0" w:color="auto"/>
        <w:left w:val="none" w:sz="0" w:space="0" w:color="auto"/>
        <w:bottom w:val="none" w:sz="0" w:space="0" w:color="auto"/>
        <w:right w:val="none" w:sz="0" w:space="0" w:color="auto"/>
      </w:divBdr>
    </w:div>
    <w:div w:id="1756242410">
      <w:bodyDiv w:val="1"/>
      <w:marLeft w:val="0"/>
      <w:marRight w:val="0"/>
      <w:marTop w:val="0"/>
      <w:marBottom w:val="0"/>
      <w:divBdr>
        <w:top w:val="none" w:sz="0" w:space="0" w:color="auto"/>
        <w:left w:val="none" w:sz="0" w:space="0" w:color="auto"/>
        <w:bottom w:val="none" w:sz="0" w:space="0" w:color="auto"/>
        <w:right w:val="none" w:sz="0" w:space="0" w:color="auto"/>
      </w:divBdr>
    </w:div>
    <w:div w:id="1756366067">
      <w:bodyDiv w:val="1"/>
      <w:marLeft w:val="0"/>
      <w:marRight w:val="0"/>
      <w:marTop w:val="0"/>
      <w:marBottom w:val="0"/>
      <w:divBdr>
        <w:top w:val="none" w:sz="0" w:space="0" w:color="auto"/>
        <w:left w:val="none" w:sz="0" w:space="0" w:color="auto"/>
        <w:bottom w:val="none" w:sz="0" w:space="0" w:color="auto"/>
        <w:right w:val="none" w:sz="0" w:space="0" w:color="auto"/>
      </w:divBdr>
    </w:div>
    <w:div w:id="1756902941">
      <w:bodyDiv w:val="1"/>
      <w:marLeft w:val="0"/>
      <w:marRight w:val="0"/>
      <w:marTop w:val="0"/>
      <w:marBottom w:val="0"/>
      <w:divBdr>
        <w:top w:val="none" w:sz="0" w:space="0" w:color="auto"/>
        <w:left w:val="none" w:sz="0" w:space="0" w:color="auto"/>
        <w:bottom w:val="none" w:sz="0" w:space="0" w:color="auto"/>
        <w:right w:val="none" w:sz="0" w:space="0" w:color="auto"/>
      </w:divBdr>
    </w:div>
    <w:div w:id="1757051606">
      <w:bodyDiv w:val="1"/>
      <w:marLeft w:val="0"/>
      <w:marRight w:val="0"/>
      <w:marTop w:val="0"/>
      <w:marBottom w:val="0"/>
      <w:divBdr>
        <w:top w:val="none" w:sz="0" w:space="0" w:color="auto"/>
        <w:left w:val="none" w:sz="0" w:space="0" w:color="auto"/>
        <w:bottom w:val="none" w:sz="0" w:space="0" w:color="auto"/>
        <w:right w:val="none" w:sz="0" w:space="0" w:color="auto"/>
      </w:divBdr>
    </w:div>
    <w:div w:id="1758212150">
      <w:bodyDiv w:val="1"/>
      <w:marLeft w:val="0"/>
      <w:marRight w:val="0"/>
      <w:marTop w:val="0"/>
      <w:marBottom w:val="0"/>
      <w:divBdr>
        <w:top w:val="none" w:sz="0" w:space="0" w:color="auto"/>
        <w:left w:val="none" w:sz="0" w:space="0" w:color="auto"/>
        <w:bottom w:val="none" w:sz="0" w:space="0" w:color="auto"/>
        <w:right w:val="none" w:sz="0" w:space="0" w:color="auto"/>
      </w:divBdr>
    </w:div>
    <w:div w:id="1759666781">
      <w:bodyDiv w:val="1"/>
      <w:marLeft w:val="0"/>
      <w:marRight w:val="0"/>
      <w:marTop w:val="0"/>
      <w:marBottom w:val="0"/>
      <w:divBdr>
        <w:top w:val="none" w:sz="0" w:space="0" w:color="auto"/>
        <w:left w:val="none" w:sz="0" w:space="0" w:color="auto"/>
        <w:bottom w:val="none" w:sz="0" w:space="0" w:color="auto"/>
        <w:right w:val="none" w:sz="0" w:space="0" w:color="auto"/>
      </w:divBdr>
    </w:div>
    <w:div w:id="1761411208">
      <w:bodyDiv w:val="1"/>
      <w:marLeft w:val="0"/>
      <w:marRight w:val="0"/>
      <w:marTop w:val="0"/>
      <w:marBottom w:val="0"/>
      <w:divBdr>
        <w:top w:val="none" w:sz="0" w:space="0" w:color="auto"/>
        <w:left w:val="none" w:sz="0" w:space="0" w:color="auto"/>
        <w:bottom w:val="none" w:sz="0" w:space="0" w:color="auto"/>
        <w:right w:val="none" w:sz="0" w:space="0" w:color="auto"/>
      </w:divBdr>
    </w:div>
    <w:div w:id="1770613969">
      <w:bodyDiv w:val="1"/>
      <w:marLeft w:val="0"/>
      <w:marRight w:val="0"/>
      <w:marTop w:val="0"/>
      <w:marBottom w:val="0"/>
      <w:divBdr>
        <w:top w:val="none" w:sz="0" w:space="0" w:color="auto"/>
        <w:left w:val="none" w:sz="0" w:space="0" w:color="auto"/>
        <w:bottom w:val="none" w:sz="0" w:space="0" w:color="auto"/>
        <w:right w:val="none" w:sz="0" w:space="0" w:color="auto"/>
      </w:divBdr>
    </w:div>
    <w:div w:id="1771119992">
      <w:bodyDiv w:val="1"/>
      <w:marLeft w:val="0"/>
      <w:marRight w:val="0"/>
      <w:marTop w:val="0"/>
      <w:marBottom w:val="0"/>
      <w:divBdr>
        <w:top w:val="none" w:sz="0" w:space="0" w:color="auto"/>
        <w:left w:val="none" w:sz="0" w:space="0" w:color="auto"/>
        <w:bottom w:val="none" w:sz="0" w:space="0" w:color="auto"/>
        <w:right w:val="none" w:sz="0" w:space="0" w:color="auto"/>
      </w:divBdr>
    </w:div>
    <w:div w:id="1772822763">
      <w:bodyDiv w:val="1"/>
      <w:marLeft w:val="0"/>
      <w:marRight w:val="0"/>
      <w:marTop w:val="0"/>
      <w:marBottom w:val="0"/>
      <w:divBdr>
        <w:top w:val="none" w:sz="0" w:space="0" w:color="auto"/>
        <w:left w:val="none" w:sz="0" w:space="0" w:color="auto"/>
        <w:bottom w:val="none" w:sz="0" w:space="0" w:color="auto"/>
        <w:right w:val="none" w:sz="0" w:space="0" w:color="auto"/>
      </w:divBdr>
    </w:div>
    <w:div w:id="1773895196">
      <w:bodyDiv w:val="1"/>
      <w:marLeft w:val="0"/>
      <w:marRight w:val="0"/>
      <w:marTop w:val="0"/>
      <w:marBottom w:val="0"/>
      <w:divBdr>
        <w:top w:val="none" w:sz="0" w:space="0" w:color="auto"/>
        <w:left w:val="none" w:sz="0" w:space="0" w:color="auto"/>
        <w:bottom w:val="none" w:sz="0" w:space="0" w:color="auto"/>
        <w:right w:val="none" w:sz="0" w:space="0" w:color="auto"/>
      </w:divBdr>
    </w:div>
    <w:div w:id="1774783560">
      <w:bodyDiv w:val="1"/>
      <w:marLeft w:val="0"/>
      <w:marRight w:val="0"/>
      <w:marTop w:val="0"/>
      <w:marBottom w:val="0"/>
      <w:divBdr>
        <w:top w:val="none" w:sz="0" w:space="0" w:color="auto"/>
        <w:left w:val="none" w:sz="0" w:space="0" w:color="auto"/>
        <w:bottom w:val="none" w:sz="0" w:space="0" w:color="auto"/>
        <w:right w:val="none" w:sz="0" w:space="0" w:color="auto"/>
      </w:divBdr>
    </w:div>
    <w:div w:id="1775203279">
      <w:bodyDiv w:val="1"/>
      <w:marLeft w:val="0"/>
      <w:marRight w:val="0"/>
      <w:marTop w:val="0"/>
      <w:marBottom w:val="0"/>
      <w:divBdr>
        <w:top w:val="none" w:sz="0" w:space="0" w:color="auto"/>
        <w:left w:val="none" w:sz="0" w:space="0" w:color="auto"/>
        <w:bottom w:val="none" w:sz="0" w:space="0" w:color="auto"/>
        <w:right w:val="none" w:sz="0" w:space="0" w:color="auto"/>
      </w:divBdr>
    </w:div>
    <w:div w:id="1777092058">
      <w:bodyDiv w:val="1"/>
      <w:marLeft w:val="0"/>
      <w:marRight w:val="0"/>
      <w:marTop w:val="0"/>
      <w:marBottom w:val="0"/>
      <w:divBdr>
        <w:top w:val="none" w:sz="0" w:space="0" w:color="auto"/>
        <w:left w:val="none" w:sz="0" w:space="0" w:color="auto"/>
        <w:bottom w:val="none" w:sz="0" w:space="0" w:color="auto"/>
        <w:right w:val="none" w:sz="0" w:space="0" w:color="auto"/>
      </w:divBdr>
    </w:div>
    <w:div w:id="1777410080">
      <w:bodyDiv w:val="1"/>
      <w:marLeft w:val="0"/>
      <w:marRight w:val="0"/>
      <w:marTop w:val="0"/>
      <w:marBottom w:val="0"/>
      <w:divBdr>
        <w:top w:val="none" w:sz="0" w:space="0" w:color="auto"/>
        <w:left w:val="none" w:sz="0" w:space="0" w:color="auto"/>
        <w:bottom w:val="none" w:sz="0" w:space="0" w:color="auto"/>
        <w:right w:val="none" w:sz="0" w:space="0" w:color="auto"/>
      </w:divBdr>
    </w:div>
    <w:div w:id="1780635081">
      <w:bodyDiv w:val="1"/>
      <w:marLeft w:val="0"/>
      <w:marRight w:val="0"/>
      <w:marTop w:val="0"/>
      <w:marBottom w:val="0"/>
      <w:divBdr>
        <w:top w:val="none" w:sz="0" w:space="0" w:color="auto"/>
        <w:left w:val="none" w:sz="0" w:space="0" w:color="auto"/>
        <w:bottom w:val="none" w:sz="0" w:space="0" w:color="auto"/>
        <w:right w:val="none" w:sz="0" w:space="0" w:color="auto"/>
      </w:divBdr>
    </w:div>
    <w:div w:id="1781952666">
      <w:bodyDiv w:val="1"/>
      <w:marLeft w:val="0"/>
      <w:marRight w:val="0"/>
      <w:marTop w:val="0"/>
      <w:marBottom w:val="0"/>
      <w:divBdr>
        <w:top w:val="none" w:sz="0" w:space="0" w:color="auto"/>
        <w:left w:val="none" w:sz="0" w:space="0" w:color="auto"/>
        <w:bottom w:val="none" w:sz="0" w:space="0" w:color="auto"/>
        <w:right w:val="none" w:sz="0" w:space="0" w:color="auto"/>
      </w:divBdr>
    </w:div>
    <w:div w:id="1785534161">
      <w:bodyDiv w:val="1"/>
      <w:marLeft w:val="0"/>
      <w:marRight w:val="0"/>
      <w:marTop w:val="0"/>
      <w:marBottom w:val="0"/>
      <w:divBdr>
        <w:top w:val="none" w:sz="0" w:space="0" w:color="auto"/>
        <w:left w:val="none" w:sz="0" w:space="0" w:color="auto"/>
        <w:bottom w:val="none" w:sz="0" w:space="0" w:color="auto"/>
        <w:right w:val="none" w:sz="0" w:space="0" w:color="auto"/>
      </w:divBdr>
    </w:div>
    <w:div w:id="1786150037">
      <w:bodyDiv w:val="1"/>
      <w:marLeft w:val="0"/>
      <w:marRight w:val="0"/>
      <w:marTop w:val="0"/>
      <w:marBottom w:val="0"/>
      <w:divBdr>
        <w:top w:val="none" w:sz="0" w:space="0" w:color="auto"/>
        <w:left w:val="none" w:sz="0" w:space="0" w:color="auto"/>
        <w:bottom w:val="none" w:sz="0" w:space="0" w:color="auto"/>
        <w:right w:val="none" w:sz="0" w:space="0" w:color="auto"/>
      </w:divBdr>
    </w:div>
    <w:div w:id="1786994489">
      <w:bodyDiv w:val="1"/>
      <w:marLeft w:val="0"/>
      <w:marRight w:val="0"/>
      <w:marTop w:val="0"/>
      <w:marBottom w:val="0"/>
      <w:divBdr>
        <w:top w:val="none" w:sz="0" w:space="0" w:color="auto"/>
        <w:left w:val="none" w:sz="0" w:space="0" w:color="auto"/>
        <w:bottom w:val="none" w:sz="0" w:space="0" w:color="auto"/>
        <w:right w:val="none" w:sz="0" w:space="0" w:color="auto"/>
      </w:divBdr>
    </w:div>
    <w:div w:id="1787193934">
      <w:bodyDiv w:val="1"/>
      <w:marLeft w:val="0"/>
      <w:marRight w:val="0"/>
      <w:marTop w:val="0"/>
      <w:marBottom w:val="0"/>
      <w:divBdr>
        <w:top w:val="none" w:sz="0" w:space="0" w:color="auto"/>
        <w:left w:val="none" w:sz="0" w:space="0" w:color="auto"/>
        <w:bottom w:val="none" w:sz="0" w:space="0" w:color="auto"/>
        <w:right w:val="none" w:sz="0" w:space="0" w:color="auto"/>
      </w:divBdr>
    </w:div>
    <w:div w:id="1790658238">
      <w:bodyDiv w:val="1"/>
      <w:marLeft w:val="0"/>
      <w:marRight w:val="0"/>
      <w:marTop w:val="0"/>
      <w:marBottom w:val="0"/>
      <w:divBdr>
        <w:top w:val="none" w:sz="0" w:space="0" w:color="auto"/>
        <w:left w:val="none" w:sz="0" w:space="0" w:color="auto"/>
        <w:bottom w:val="none" w:sz="0" w:space="0" w:color="auto"/>
        <w:right w:val="none" w:sz="0" w:space="0" w:color="auto"/>
      </w:divBdr>
    </w:div>
    <w:div w:id="1791584243">
      <w:bodyDiv w:val="1"/>
      <w:marLeft w:val="0"/>
      <w:marRight w:val="0"/>
      <w:marTop w:val="0"/>
      <w:marBottom w:val="0"/>
      <w:divBdr>
        <w:top w:val="none" w:sz="0" w:space="0" w:color="auto"/>
        <w:left w:val="none" w:sz="0" w:space="0" w:color="auto"/>
        <w:bottom w:val="none" w:sz="0" w:space="0" w:color="auto"/>
        <w:right w:val="none" w:sz="0" w:space="0" w:color="auto"/>
      </w:divBdr>
    </w:div>
    <w:div w:id="1791699528">
      <w:bodyDiv w:val="1"/>
      <w:marLeft w:val="0"/>
      <w:marRight w:val="0"/>
      <w:marTop w:val="0"/>
      <w:marBottom w:val="0"/>
      <w:divBdr>
        <w:top w:val="none" w:sz="0" w:space="0" w:color="auto"/>
        <w:left w:val="none" w:sz="0" w:space="0" w:color="auto"/>
        <w:bottom w:val="none" w:sz="0" w:space="0" w:color="auto"/>
        <w:right w:val="none" w:sz="0" w:space="0" w:color="auto"/>
      </w:divBdr>
    </w:div>
    <w:div w:id="1792363459">
      <w:bodyDiv w:val="1"/>
      <w:marLeft w:val="0"/>
      <w:marRight w:val="0"/>
      <w:marTop w:val="0"/>
      <w:marBottom w:val="0"/>
      <w:divBdr>
        <w:top w:val="none" w:sz="0" w:space="0" w:color="auto"/>
        <w:left w:val="none" w:sz="0" w:space="0" w:color="auto"/>
        <w:bottom w:val="none" w:sz="0" w:space="0" w:color="auto"/>
        <w:right w:val="none" w:sz="0" w:space="0" w:color="auto"/>
      </w:divBdr>
    </w:div>
    <w:div w:id="1795908106">
      <w:bodyDiv w:val="1"/>
      <w:marLeft w:val="0"/>
      <w:marRight w:val="0"/>
      <w:marTop w:val="0"/>
      <w:marBottom w:val="0"/>
      <w:divBdr>
        <w:top w:val="none" w:sz="0" w:space="0" w:color="auto"/>
        <w:left w:val="none" w:sz="0" w:space="0" w:color="auto"/>
        <w:bottom w:val="none" w:sz="0" w:space="0" w:color="auto"/>
        <w:right w:val="none" w:sz="0" w:space="0" w:color="auto"/>
      </w:divBdr>
    </w:div>
    <w:div w:id="1798796177">
      <w:bodyDiv w:val="1"/>
      <w:marLeft w:val="0"/>
      <w:marRight w:val="0"/>
      <w:marTop w:val="0"/>
      <w:marBottom w:val="0"/>
      <w:divBdr>
        <w:top w:val="none" w:sz="0" w:space="0" w:color="auto"/>
        <w:left w:val="none" w:sz="0" w:space="0" w:color="auto"/>
        <w:bottom w:val="none" w:sz="0" w:space="0" w:color="auto"/>
        <w:right w:val="none" w:sz="0" w:space="0" w:color="auto"/>
      </w:divBdr>
    </w:div>
    <w:div w:id="1798908720">
      <w:bodyDiv w:val="1"/>
      <w:marLeft w:val="0"/>
      <w:marRight w:val="0"/>
      <w:marTop w:val="0"/>
      <w:marBottom w:val="0"/>
      <w:divBdr>
        <w:top w:val="none" w:sz="0" w:space="0" w:color="auto"/>
        <w:left w:val="none" w:sz="0" w:space="0" w:color="auto"/>
        <w:bottom w:val="none" w:sz="0" w:space="0" w:color="auto"/>
        <w:right w:val="none" w:sz="0" w:space="0" w:color="auto"/>
      </w:divBdr>
    </w:div>
    <w:div w:id="1799639454">
      <w:bodyDiv w:val="1"/>
      <w:marLeft w:val="0"/>
      <w:marRight w:val="0"/>
      <w:marTop w:val="0"/>
      <w:marBottom w:val="0"/>
      <w:divBdr>
        <w:top w:val="none" w:sz="0" w:space="0" w:color="auto"/>
        <w:left w:val="none" w:sz="0" w:space="0" w:color="auto"/>
        <w:bottom w:val="none" w:sz="0" w:space="0" w:color="auto"/>
        <w:right w:val="none" w:sz="0" w:space="0" w:color="auto"/>
      </w:divBdr>
    </w:div>
    <w:div w:id="1800105625">
      <w:bodyDiv w:val="1"/>
      <w:marLeft w:val="0"/>
      <w:marRight w:val="0"/>
      <w:marTop w:val="0"/>
      <w:marBottom w:val="0"/>
      <w:divBdr>
        <w:top w:val="none" w:sz="0" w:space="0" w:color="auto"/>
        <w:left w:val="none" w:sz="0" w:space="0" w:color="auto"/>
        <w:bottom w:val="none" w:sz="0" w:space="0" w:color="auto"/>
        <w:right w:val="none" w:sz="0" w:space="0" w:color="auto"/>
      </w:divBdr>
    </w:div>
    <w:div w:id="1802921400">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767710">
      <w:bodyDiv w:val="1"/>
      <w:marLeft w:val="0"/>
      <w:marRight w:val="0"/>
      <w:marTop w:val="0"/>
      <w:marBottom w:val="0"/>
      <w:divBdr>
        <w:top w:val="none" w:sz="0" w:space="0" w:color="auto"/>
        <w:left w:val="none" w:sz="0" w:space="0" w:color="auto"/>
        <w:bottom w:val="none" w:sz="0" w:space="0" w:color="auto"/>
        <w:right w:val="none" w:sz="0" w:space="0" w:color="auto"/>
      </w:divBdr>
    </w:div>
    <w:div w:id="1804228586">
      <w:bodyDiv w:val="1"/>
      <w:marLeft w:val="0"/>
      <w:marRight w:val="0"/>
      <w:marTop w:val="0"/>
      <w:marBottom w:val="0"/>
      <w:divBdr>
        <w:top w:val="none" w:sz="0" w:space="0" w:color="auto"/>
        <w:left w:val="none" w:sz="0" w:space="0" w:color="auto"/>
        <w:bottom w:val="none" w:sz="0" w:space="0" w:color="auto"/>
        <w:right w:val="none" w:sz="0" w:space="0" w:color="auto"/>
      </w:divBdr>
    </w:div>
    <w:div w:id="1804931790">
      <w:bodyDiv w:val="1"/>
      <w:marLeft w:val="0"/>
      <w:marRight w:val="0"/>
      <w:marTop w:val="0"/>
      <w:marBottom w:val="0"/>
      <w:divBdr>
        <w:top w:val="none" w:sz="0" w:space="0" w:color="auto"/>
        <w:left w:val="none" w:sz="0" w:space="0" w:color="auto"/>
        <w:bottom w:val="none" w:sz="0" w:space="0" w:color="auto"/>
        <w:right w:val="none" w:sz="0" w:space="0" w:color="auto"/>
      </w:divBdr>
    </w:div>
    <w:div w:id="1806657605">
      <w:bodyDiv w:val="1"/>
      <w:marLeft w:val="0"/>
      <w:marRight w:val="0"/>
      <w:marTop w:val="0"/>
      <w:marBottom w:val="0"/>
      <w:divBdr>
        <w:top w:val="none" w:sz="0" w:space="0" w:color="auto"/>
        <w:left w:val="none" w:sz="0" w:space="0" w:color="auto"/>
        <w:bottom w:val="none" w:sz="0" w:space="0" w:color="auto"/>
        <w:right w:val="none" w:sz="0" w:space="0" w:color="auto"/>
      </w:divBdr>
    </w:div>
    <w:div w:id="1807426209">
      <w:bodyDiv w:val="1"/>
      <w:marLeft w:val="0"/>
      <w:marRight w:val="0"/>
      <w:marTop w:val="0"/>
      <w:marBottom w:val="0"/>
      <w:divBdr>
        <w:top w:val="none" w:sz="0" w:space="0" w:color="auto"/>
        <w:left w:val="none" w:sz="0" w:space="0" w:color="auto"/>
        <w:bottom w:val="none" w:sz="0" w:space="0" w:color="auto"/>
        <w:right w:val="none" w:sz="0" w:space="0" w:color="auto"/>
      </w:divBdr>
    </w:div>
    <w:div w:id="1807813586">
      <w:bodyDiv w:val="1"/>
      <w:marLeft w:val="0"/>
      <w:marRight w:val="0"/>
      <w:marTop w:val="0"/>
      <w:marBottom w:val="0"/>
      <w:divBdr>
        <w:top w:val="none" w:sz="0" w:space="0" w:color="auto"/>
        <w:left w:val="none" w:sz="0" w:space="0" w:color="auto"/>
        <w:bottom w:val="none" w:sz="0" w:space="0" w:color="auto"/>
        <w:right w:val="none" w:sz="0" w:space="0" w:color="auto"/>
      </w:divBdr>
    </w:div>
    <w:div w:id="1808623220">
      <w:bodyDiv w:val="1"/>
      <w:marLeft w:val="0"/>
      <w:marRight w:val="0"/>
      <w:marTop w:val="0"/>
      <w:marBottom w:val="0"/>
      <w:divBdr>
        <w:top w:val="none" w:sz="0" w:space="0" w:color="auto"/>
        <w:left w:val="none" w:sz="0" w:space="0" w:color="auto"/>
        <w:bottom w:val="none" w:sz="0" w:space="0" w:color="auto"/>
        <w:right w:val="none" w:sz="0" w:space="0" w:color="auto"/>
      </w:divBdr>
    </w:div>
    <w:div w:id="1808817995">
      <w:bodyDiv w:val="1"/>
      <w:marLeft w:val="0"/>
      <w:marRight w:val="0"/>
      <w:marTop w:val="0"/>
      <w:marBottom w:val="0"/>
      <w:divBdr>
        <w:top w:val="none" w:sz="0" w:space="0" w:color="auto"/>
        <w:left w:val="none" w:sz="0" w:space="0" w:color="auto"/>
        <w:bottom w:val="none" w:sz="0" w:space="0" w:color="auto"/>
        <w:right w:val="none" w:sz="0" w:space="0" w:color="auto"/>
      </w:divBdr>
    </w:div>
    <w:div w:id="1810635297">
      <w:bodyDiv w:val="1"/>
      <w:marLeft w:val="0"/>
      <w:marRight w:val="0"/>
      <w:marTop w:val="0"/>
      <w:marBottom w:val="0"/>
      <w:divBdr>
        <w:top w:val="none" w:sz="0" w:space="0" w:color="auto"/>
        <w:left w:val="none" w:sz="0" w:space="0" w:color="auto"/>
        <w:bottom w:val="none" w:sz="0" w:space="0" w:color="auto"/>
        <w:right w:val="none" w:sz="0" w:space="0" w:color="auto"/>
      </w:divBdr>
    </w:div>
    <w:div w:id="1813326874">
      <w:bodyDiv w:val="1"/>
      <w:marLeft w:val="0"/>
      <w:marRight w:val="0"/>
      <w:marTop w:val="0"/>
      <w:marBottom w:val="0"/>
      <w:divBdr>
        <w:top w:val="none" w:sz="0" w:space="0" w:color="auto"/>
        <w:left w:val="none" w:sz="0" w:space="0" w:color="auto"/>
        <w:bottom w:val="none" w:sz="0" w:space="0" w:color="auto"/>
        <w:right w:val="none" w:sz="0" w:space="0" w:color="auto"/>
      </w:divBdr>
    </w:div>
    <w:div w:id="1815174687">
      <w:bodyDiv w:val="1"/>
      <w:marLeft w:val="0"/>
      <w:marRight w:val="0"/>
      <w:marTop w:val="0"/>
      <w:marBottom w:val="0"/>
      <w:divBdr>
        <w:top w:val="none" w:sz="0" w:space="0" w:color="auto"/>
        <w:left w:val="none" w:sz="0" w:space="0" w:color="auto"/>
        <w:bottom w:val="none" w:sz="0" w:space="0" w:color="auto"/>
        <w:right w:val="none" w:sz="0" w:space="0" w:color="auto"/>
      </w:divBdr>
    </w:div>
    <w:div w:id="1815826177">
      <w:bodyDiv w:val="1"/>
      <w:marLeft w:val="0"/>
      <w:marRight w:val="0"/>
      <w:marTop w:val="0"/>
      <w:marBottom w:val="0"/>
      <w:divBdr>
        <w:top w:val="none" w:sz="0" w:space="0" w:color="auto"/>
        <w:left w:val="none" w:sz="0" w:space="0" w:color="auto"/>
        <w:bottom w:val="none" w:sz="0" w:space="0" w:color="auto"/>
        <w:right w:val="none" w:sz="0" w:space="0" w:color="auto"/>
      </w:divBdr>
    </w:div>
    <w:div w:id="1817062259">
      <w:bodyDiv w:val="1"/>
      <w:marLeft w:val="0"/>
      <w:marRight w:val="0"/>
      <w:marTop w:val="0"/>
      <w:marBottom w:val="0"/>
      <w:divBdr>
        <w:top w:val="none" w:sz="0" w:space="0" w:color="auto"/>
        <w:left w:val="none" w:sz="0" w:space="0" w:color="auto"/>
        <w:bottom w:val="none" w:sz="0" w:space="0" w:color="auto"/>
        <w:right w:val="none" w:sz="0" w:space="0" w:color="auto"/>
      </w:divBdr>
    </w:div>
    <w:div w:id="1821115444">
      <w:bodyDiv w:val="1"/>
      <w:marLeft w:val="0"/>
      <w:marRight w:val="0"/>
      <w:marTop w:val="0"/>
      <w:marBottom w:val="0"/>
      <w:divBdr>
        <w:top w:val="none" w:sz="0" w:space="0" w:color="auto"/>
        <w:left w:val="none" w:sz="0" w:space="0" w:color="auto"/>
        <w:bottom w:val="none" w:sz="0" w:space="0" w:color="auto"/>
        <w:right w:val="none" w:sz="0" w:space="0" w:color="auto"/>
      </w:divBdr>
    </w:div>
    <w:div w:id="1821843599">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388247">
      <w:bodyDiv w:val="1"/>
      <w:marLeft w:val="0"/>
      <w:marRight w:val="0"/>
      <w:marTop w:val="0"/>
      <w:marBottom w:val="0"/>
      <w:divBdr>
        <w:top w:val="none" w:sz="0" w:space="0" w:color="auto"/>
        <w:left w:val="none" w:sz="0" w:space="0" w:color="auto"/>
        <w:bottom w:val="none" w:sz="0" w:space="0" w:color="auto"/>
        <w:right w:val="none" w:sz="0" w:space="0" w:color="auto"/>
      </w:divBdr>
    </w:div>
    <w:div w:id="1828551397">
      <w:bodyDiv w:val="1"/>
      <w:marLeft w:val="0"/>
      <w:marRight w:val="0"/>
      <w:marTop w:val="0"/>
      <w:marBottom w:val="0"/>
      <w:divBdr>
        <w:top w:val="none" w:sz="0" w:space="0" w:color="auto"/>
        <w:left w:val="none" w:sz="0" w:space="0" w:color="auto"/>
        <w:bottom w:val="none" w:sz="0" w:space="0" w:color="auto"/>
        <w:right w:val="none" w:sz="0" w:space="0" w:color="auto"/>
      </w:divBdr>
    </w:div>
    <w:div w:id="1830247269">
      <w:bodyDiv w:val="1"/>
      <w:marLeft w:val="0"/>
      <w:marRight w:val="0"/>
      <w:marTop w:val="0"/>
      <w:marBottom w:val="0"/>
      <w:divBdr>
        <w:top w:val="none" w:sz="0" w:space="0" w:color="auto"/>
        <w:left w:val="none" w:sz="0" w:space="0" w:color="auto"/>
        <w:bottom w:val="none" w:sz="0" w:space="0" w:color="auto"/>
        <w:right w:val="none" w:sz="0" w:space="0" w:color="auto"/>
      </w:divBdr>
    </w:div>
    <w:div w:id="1831479279">
      <w:bodyDiv w:val="1"/>
      <w:marLeft w:val="0"/>
      <w:marRight w:val="0"/>
      <w:marTop w:val="0"/>
      <w:marBottom w:val="0"/>
      <w:divBdr>
        <w:top w:val="none" w:sz="0" w:space="0" w:color="auto"/>
        <w:left w:val="none" w:sz="0" w:space="0" w:color="auto"/>
        <w:bottom w:val="none" w:sz="0" w:space="0" w:color="auto"/>
        <w:right w:val="none" w:sz="0" w:space="0" w:color="auto"/>
      </w:divBdr>
    </w:div>
    <w:div w:id="1831630745">
      <w:bodyDiv w:val="1"/>
      <w:marLeft w:val="0"/>
      <w:marRight w:val="0"/>
      <w:marTop w:val="0"/>
      <w:marBottom w:val="0"/>
      <w:divBdr>
        <w:top w:val="none" w:sz="0" w:space="0" w:color="auto"/>
        <w:left w:val="none" w:sz="0" w:space="0" w:color="auto"/>
        <w:bottom w:val="none" w:sz="0" w:space="0" w:color="auto"/>
        <w:right w:val="none" w:sz="0" w:space="0" w:color="auto"/>
      </w:divBdr>
    </w:div>
    <w:div w:id="1833329568">
      <w:bodyDiv w:val="1"/>
      <w:marLeft w:val="0"/>
      <w:marRight w:val="0"/>
      <w:marTop w:val="0"/>
      <w:marBottom w:val="0"/>
      <w:divBdr>
        <w:top w:val="none" w:sz="0" w:space="0" w:color="auto"/>
        <w:left w:val="none" w:sz="0" w:space="0" w:color="auto"/>
        <w:bottom w:val="none" w:sz="0" w:space="0" w:color="auto"/>
        <w:right w:val="none" w:sz="0" w:space="0" w:color="auto"/>
      </w:divBdr>
    </w:div>
    <w:div w:id="1833594660">
      <w:bodyDiv w:val="1"/>
      <w:marLeft w:val="0"/>
      <w:marRight w:val="0"/>
      <w:marTop w:val="0"/>
      <w:marBottom w:val="0"/>
      <w:divBdr>
        <w:top w:val="none" w:sz="0" w:space="0" w:color="auto"/>
        <w:left w:val="none" w:sz="0" w:space="0" w:color="auto"/>
        <w:bottom w:val="none" w:sz="0" w:space="0" w:color="auto"/>
        <w:right w:val="none" w:sz="0" w:space="0" w:color="auto"/>
      </w:divBdr>
    </w:div>
    <w:div w:id="1833644413">
      <w:bodyDiv w:val="1"/>
      <w:marLeft w:val="0"/>
      <w:marRight w:val="0"/>
      <w:marTop w:val="0"/>
      <w:marBottom w:val="0"/>
      <w:divBdr>
        <w:top w:val="none" w:sz="0" w:space="0" w:color="auto"/>
        <w:left w:val="none" w:sz="0" w:space="0" w:color="auto"/>
        <w:bottom w:val="none" w:sz="0" w:space="0" w:color="auto"/>
        <w:right w:val="none" w:sz="0" w:space="0" w:color="auto"/>
      </w:divBdr>
    </w:div>
    <w:div w:id="1836141865">
      <w:bodyDiv w:val="1"/>
      <w:marLeft w:val="0"/>
      <w:marRight w:val="0"/>
      <w:marTop w:val="0"/>
      <w:marBottom w:val="0"/>
      <w:divBdr>
        <w:top w:val="none" w:sz="0" w:space="0" w:color="auto"/>
        <w:left w:val="none" w:sz="0" w:space="0" w:color="auto"/>
        <w:bottom w:val="none" w:sz="0" w:space="0" w:color="auto"/>
        <w:right w:val="none" w:sz="0" w:space="0" w:color="auto"/>
      </w:divBdr>
    </w:div>
    <w:div w:id="1836603943">
      <w:bodyDiv w:val="1"/>
      <w:marLeft w:val="0"/>
      <w:marRight w:val="0"/>
      <w:marTop w:val="0"/>
      <w:marBottom w:val="0"/>
      <w:divBdr>
        <w:top w:val="none" w:sz="0" w:space="0" w:color="auto"/>
        <w:left w:val="none" w:sz="0" w:space="0" w:color="auto"/>
        <w:bottom w:val="none" w:sz="0" w:space="0" w:color="auto"/>
        <w:right w:val="none" w:sz="0" w:space="0" w:color="auto"/>
      </w:divBdr>
    </w:div>
    <w:div w:id="1838113987">
      <w:bodyDiv w:val="1"/>
      <w:marLeft w:val="0"/>
      <w:marRight w:val="0"/>
      <w:marTop w:val="0"/>
      <w:marBottom w:val="0"/>
      <w:divBdr>
        <w:top w:val="none" w:sz="0" w:space="0" w:color="auto"/>
        <w:left w:val="none" w:sz="0" w:space="0" w:color="auto"/>
        <w:bottom w:val="none" w:sz="0" w:space="0" w:color="auto"/>
        <w:right w:val="none" w:sz="0" w:space="0" w:color="auto"/>
      </w:divBdr>
    </w:div>
    <w:div w:id="1838154782">
      <w:bodyDiv w:val="1"/>
      <w:marLeft w:val="0"/>
      <w:marRight w:val="0"/>
      <w:marTop w:val="0"/>
      <w:marBottom w:val="0"/>
      <w:divBdr>
        <w:top w:val="none" w:sz="0" w:space="0" w:color="auto"/>
        <w:left w:val="none" w:sz="0" w:space="0" w:color="auto"/>
        <w:bottom w:val="none" w:sz="0" w:space="0" w:color="auto"/>
        <w:right w:val="none" w:sz="0" w:space="0" w:color="auto"/>
      </w:divBdr>
    </w:div>
    <w:div w:id="1838299317">
      <w:bodyDiv w:val="1"/>
      <w:marLeft w:val="0"/>
      <w:marRight w:val="0"/>
      <w:marTop w:val="0"/>
      <w:marBottom w:val="0"/>
      <w:divBdr>
        <w:top w:val="none" w:sz="0" w:space="0" w:color="auto"/>
        <w:left w:val="none" w:sz="0" w:space="0" w:color="auto"/>
        <w:bottom w:val="none" w:sz="0" w:space="0" w:color="auto"/>
        <w:right w:val="none" w:sz="0" w:space="0" w:color="auto"/>
      </w:divBdr>
    </w:div>
    <w:div w:id="1838691583">
      <w:bodyDiv w:val="1"/>
      <w:marLeft w:val="0"/>
      <w:marRight w:val="0"/>
      <w:marTop w:val="0"/>
      <w:marBottom w:val="0"/>
      <w:divBdr>
        <w:top w:val="none" w:sz="0" w:space="0" w:color="auto"/>
        <w:left w:val="none" w:sz="0" w:space="0" w:color="auto"/>
        <w:bottom w:val="none" w:sz="0" w:space="0" w:color="auto"/>
        <w:right w:val="none" w:sz="0" w:space="0" w:color="auto"/>
      </w:divBdr>
    </w:div>
    <w:div w:id="1839734932">
      <w:bodyDiv w:val="1"/>
      <w:marLeft w:val="0"/>
      <w:marRight w:val="0"/>
      <w:marTop w:val="0"/>
      <w:marBottom w:val="0"/>
      <w:divBdr>
        <w:top w:val="none" w:sz="0" w:space="0" w:color="auto"/>
        <w:left w:val="none" w:sz="0" w:space="0" w:color="auto"/>
        <w:bottom w:val="none" w:sz="0" w:space="0" w:color="auto"/>
        <w:right w:val="none" w:sz="0" w:space="0" w:color="auto"/>
      </w:divBdr>
    </w:div>
    <w:div w:id="1841116864">
      <w:bodyDiv w:val="1"/>
      <w:marLeft w:val="0"/>
      <w:marRight w:val="0"/>
      <w:marTop w:val="0"/>
      <w:marBottom w:val="0"/>
      <w:divBdr>
        <w:top w:val="none" w:sz="0" w:space="0" w:color="auto"/>
        <w:left w:val="none" w:sz="0" w:space="0" w:color="auto"/>
        <w:bottom w:val="none" w:sz="0" w:space="0" w:color="auto"/>
        <w:right w:val="none" w:sz="0" w:space="0" w:color="auto"/>
      </w:divBdr>
    </w:div>
    <w:div w:id="1843277393">
      <w:bodyDiv w:val="1"/>
      <w:marLeft w:val="0"/>
      <w:marRight w:val="0"/>
      <w:marTop w:val="0"/>
      <w:marBottom w:val="0"/>
      <w:divBdr>
        <w:top w:val="none" w:sz="0" w:space="0" w:color="auto"/>
        <w:left w:val="none" w:sz="0" w:space="0" w:color="auto"/>
        <w:bottom w:val="none" w:sz="0" w:space="0" w:color="auto"/>
        <w:right w:val="none" w:sz="0" w:space="0" w:color="auto"/>
      </w:divBdr>
    </w:div>
    <w:div w:id="1844464939">
      <w:bodyDiv w:val="1"/>
      <w:marLeft w:val="0"/>
      <w:marRight w:val="0"/>
      <w:marTop w:val="0"/>
      <w:marBottom w:val="0"/>
      <w:divBdr>
        <w:top w:val="none" w:sz="0" w:space="0" w:color="auto"/>
        <w:left w:val="none" w:sz="0" w:space="0" w:color="auto"/>
        <w:bottom w:val="none" w:sz="0" w:space="0" w:color="auto"/>
        <w:right w:val="none" w:sz="0" w:space="0" w:color="auto"/>
      </w:divBdr>
    </w:div>
    <w:div w:id="1846705949">
      <w:bodyDiv w:val="1"/>
      <w:marLeft w:val="0"/>
      <w:marRight w:val="0"/>
      <w:marTop w:val="0"/>
      <w:marBottom w:val="0"/>
      <w:divBdr>
        <w:top w:val="none" w:sz="0" w:space="0" w:color="auto"/>
        <w:left w:val="none" w:sz="0" w:space="0" w:color="auto"/>
        <w:bottom w:val="none" w:sz="0" w:space="0" w:color="auto"/>
        <w:right w:val="none" w:sz="0" w:space="0" w:color="auto"/>
      </w:divBdr>
    </w:div>
    <w:div w:id="1852211162">
      <w:bodyDiv w:val="1"/>
      <w:marLeft w:val="0"/>
      <w:marRight w:val="0"/>
      <w:marTop w:val="0"/>
      <w:marBottom w:val="0"/>
      <w:divBdr>
        <w:top w:val="none" w:sz="0" w:space="0" w:color="auto"/>
        <w:left w:val="none" w:sz="0" w:space="0" w:color="auto"/>
        <w:bottom w:val="none" w:sz="0" w:space="0" w:color="auto"/>
        <w:right w:val="none" w:sz="0" w:space="0" w:color="auto"/>
      </w:divBdr>
    </w:div>
    <w:div w:id="1852530089">
      <w:bodyDiv w:val="1"/>
      <w:marLeft w:val="0"/>
      <w:marRight w:val="0"/>
      <w:marTop w:val="0"/>
      <w:marBottom w:val="0"/>
      <w:divBdr>
        <w:top w:val="none" w:sz="0" w:space="0" w:color="auto"/>
        <w:left w:val="none" w:sz="0" w:space="0" w:color="auto"/>
        <w:bottom w:val="none" w:sz="0" w:space="0" w:color="auto"/>
        <w:right w:val="none" w:sz="0" w:space="0" w:color="auto"/>
      </w:divBdr>
    </w:div>
    <w:div w:id="1852598821">
      <w:bodyDiv w:val="1"/>
      <w:marLeft w:val="0"/>
      <w:marRight w:val="0"/>
      <w:marTop w:val="0"/>
      <w:marBottom w:val="0"/>
      <w:divBdr>
        <w:top w:val="none" w:sz="0" w:space="0" w:color="auto"/>
        <w:left w:val="none" w:sz="0" w:space="0" w:color="auto"/>
        <w:bottom w:val="none" w:sz="0" w:space="0" w:color="auto"/>
        <w:right w:val="none" w:sz="0" w:space="0" w:color="auto"/>
      </w:divBdr>
    </w:div>
    <w:div w:id="1854106880">
      <w:bodyDiv w:val="1"/>
      <w:marLeft w:val="0"/>
      <w:marRight w:val="0"/>
      <w:marTop w:val="0"/>
      <w:marBottom w:val="0"/>
      <w:divBdr>
        <w:top w:val="none" w:sz="0" w:space="0" w:color="auto"/>
        <w:left w:val="none" w:sz="0" w:space="0" w:color="auto"/>
        <w:bottom w:val="none" w:sz="0" w:space="0" w:color="auto"/>
        <w:right w:val="none" w:sz="0" w:space="0" w:color="auto"/>
      </w:divBdr>
    </w:div>
    <w:div w:id="1854569444">
      <w:bodyDiv w:val="1"/>
      <w:marLeft w:val="0"/>
      <w:marRight w:val="0"/>
      <w:marTop w:val="0"/>
      <w:marBottom w:val="0"/>
      <w:divBdr>
        <w:top w:val="none" w:sz="0" w:space="0" w:color="auto"/>
        <w:left w:val="none" w:sz="0" w:space="0" w:color="auto"/>
        <w:bottom w:val="none" w:sz="0" w:space="0" w:color="auto"/>
        <w:right w:val="none" w:sz="0" w:space="0" w:color="auto"/>
      </w:divBdr>
    </w:div>
    <w:div w:id="1854802803">
      <w:bodyDiv w:val="1"/>
      <w:marLeft w:val="0"/>
      <w:marRight w:val="0"/>
      <w:marTop w:val="0"/>
      <w:marBottom w:val="0"/>
      <w:divBdr>
        <w:top w:val="none" w:sz="0" w:space="0" w:color="auto"/>
        <w:left w:val="none" w:sz="0" w:space="0" w:color="auto"/>
        <w:bottom w:val="none" w:sz="0" w:space="0" w:color="auto"/>
        <w:right w:val="none" w:sz="0" w:space="0" w:color="auto"/>
      </w:divBdr>
    </w:div>
    <w:div w:id="1856457189">
      <w:bodyDiv w:val="1"/>
      <w:marLeft w:val="0"/>
      <w:marRight w:val="0"/>
      <w:marTop w:val="0"/>
      <w:marBottom w:val="0"/>
      <w:divBdr>
        <w:top w:val="none" w:sz="0" w:space="0" w:color="auto"/>
        <w:left w:val="none" w:sz="0" w:space="0" w:color="auto"/>
        <w:bottom w:val="none" w:sz="0" w:space="0" w:color="auto"/>
        <w:right w:val="none" w:sz="0" w:space="0" w:color="auto"/>
      </w:divBdr>
    </w:div>
    <w:div w:id="1856532675">
      <w:bodyDiv w:val="1"/>
      <w:marLeft w:val="0"/>
      <w:marRight w:val="0"/>
      <w:marTop w:val="0"/>
      <w:marBottom w:val="0"/>
      <w:divBdr>
        <w:top w:val="none" w:sz="0" w:space="0" w:color="auto"/>
        <w:left w:val="none" w:sz="0" w:space="0" w:color="auto"/>
        <w:bottom w:val="none" w:sz="0" w:space="0" w:color="auto"/>
        <w:right w:val="none" w:sz="0" w:space="0" w:color="auto"/>
      </w:divBdr>
    </w:div>
    <w:div w:id="1857958270">
      <w:bodyDiv w:val="1"/>
      <w:marLeft w:val="0"/>
      <w:marRight w:val="0"/>
      <w:marTop w:val="0"/>
      <w:marBottom w:val="0"/>
      <w:divBdr>
        <w:top w:val="none" w:sz="0" w:space="0" w:color="auto"/>
        <w:left w:val="none" w:sz="0" w:space="0" w:color="auto"/>
        <w:bottom w:val="none" w:sz="0" w:space="0" w:color="auto"/>
        <w:right w:val="none" w:sz="0" w:space="0" w:color="auto"/>
      </w:divBdr>
    </w:div>
    <w:div w:id="1858811872">
      <w:bodyDiv w:val="1"/>
      <w:marLeft w:val="0"/>
      <w:marRight w:val="0"/>
      <w:marTop w:val="0"/>
      <w:marBottom w:val="0"/>
      <w:divBdr>
        <w:top w:val="none" w:sz="0" w:space="0" w:color="auto"/>
        <w:left w:val="none" w:sz="0" w:space="0" w:color="auto"/>
        <w:bottom w:val="none" w:sz="0" w:space="0" w:color="auto"/>
        <w:right w:val="none" w:sz="0" w:space="0" w:color="auto"/>
      </w:divBdr>
    </w:div>
    <w:div w:id="1861967477">
      <w:bodyDiv w:val="1"/>
      <w:marLeft w:val="0"/>
      <w:marRight w:val="0"/>
      <w:marTop w:val="0"/>
      <w:marBottom w:val="0"/>
      <w:divBdr>
        <w:top w:val="none" w:sz="0" w:space="0" w:color="auto"/>
        <w:left w:val="none" w:sz="0" w:space="0" w:color="auto"/>
        <w:bottom w:val="none" w:sz="0" w:space="0" w:color="auto"/>
        <w:right w:val="none" w:sz="0" w:space="0" w:color="auto"/>
      </w:divBdr>
    </w:div>
    <w:div w:id="1862862941">
      <w:bodyDiv w:val="1"/>
      <w:marLeft w:val="0"/>
      <w:marRight w:val="0"/>
      <w:marTop w:val="0"/>
      <w:marBottom w:val="0"/>
      <w:divBdr>
        <w:top w:val="none" w:sz="0" w:space="0" w:color="auto"/>
        <w:left w:val="none" w:sz="0" w:space="0" w:color="auto"/>
        <w:bottom w:val="none" w:sz="0" w:space="0" w:color="auto"/>
        <w:right w:val="none" w:sz="0" w:space="0" w:color="auto"/>
      </w:divBdr>
    </w:div>
    <w:div w:id="1864399673">
      <w:bodyDiv w:val="1"/>
      <w:marLeft w:val="0"/>
      <w:marRight w:val="0"/>
      <w:marTop w:val="0"/>
      <w:marBottom w:val="0"/>
      <w:divBdr>
        <w:top w:val="none" w:sz="0" w:space="0" w:color="auto"/>
        <w:left w:val="none" w:sz="0" w:space="0" w:color="auto"/>
        <w:bottom w:val="none" w:sz="0" w:space="0" w:color="auto"/>
        <w:right w:val="none" w:sz="0" w:space="0" w:color="auto"/>
      </w:divBdr>
    </w:div>
    <w:div w:id="1864778690">
      <w:bodyDiv w:val="1"/>
      <w:marLeft w:val="0"/>
      <w:marRight w:val="0"/>
      <w:marTop w:val="0"/>
      <w:marBottom w:val="0"/>
      <w:divBdr>
        <w:top w:val="none" w:sz="0" w:space="0" w:color="auto"/>
        <w:left w:val="none" w:sz="0" w:space="0" w:color="auto"/>
        <w:bottom w:val="none" w:sz="0" w:space="0" w:color="auto"/>
        <w:right w:val="none" w:sz="0" w:space="0" w:color="auto"/>
      </w:divBdr>
    </w:div>
    <w:div w:id="1865089654">
      <w:bodyDiv w:val="1"/>
      <w:marLeft w:val="0"/>
      <w:marRight w:val="0"/>
      <w:marTop w:val="0"/>
      <w:marBottom w:val="0"/>
      <w:divBdr>
        <w:top w:val="none" w:sz="0" w:space="0" w:color="auto"/>
        <w:left w:val="none" w:sz="0" w:space="0" w:color="auto"/>
        <w:bottom w:val="none" w:sz="0" w:space="0" w:color="auto"/>
        <w:right w:val="none" w:sz="0" w:space="0" w:color="auto"/>
      </w:divBdr>
    </w:div>
    <w:div w:id="1865367413">
      <w:bodyDiv w:val="1"/>
      <w:marLeft w:val="0"/>
      <w:marRight w:val="0"/>
      <w:marTop w:val="0"/>
      <w:marBottom w:val="0"/>
      <w:divBdr>
        <w:top w:val="none" w:sz="0" w:space="0" w:color="auto"/>
        <w:left w:val="none" w:sz="0" w:space="0" w:color="auto"/>
        <w:bottom w:val="none" w:sz="0" w:space="0" w:color="auto"/>
        <w:right w:val="none" w:sz="0" w:space="0" w:color="auto"/>
      </w:divBdr>
    </w:div>
    <w:div w:id="1866751178">
      <w:bodyDiv w:val="1"/>
      <w:marLeft w:val="0"/>
      <w:marRight w:val="0"/>
      <w:marTop w:val="0"/>
      <w:marBottom w:val="0"/>
      <w:divBdr>
        <w:top w:val="none" w:sz="0" w:space="0" w:color="auto"/>
        <w:left w:val="none" w:sz="0" w:space="0" w:color="auto"/>
        <w:bottom w:val="none" w:sz="0" w:space="0" w:color="auto"/>
        <w:right w:val="none" w:sz="0" w:space="0" w:color="auto"/>
      </w:divBdr>
    </w:div>
    <w:div w:id="1868250693">
      <w:bodyDiv w:val="1"/>
      <w:marLeft w:val="0"/>
      <w:marRight w:val="0"/>
      <w:marTop w:val="0"/>
      <w:marBottom w:val="0"/>
      <w:divBdr>
        <w:top w:val="none" w:sz="0" w:space="0" w:color="auto"/>
        <w:left w:val="none" w:sz="0" w:space="0" w:color="auto"/>
        <w:bottom w:val="none" w:sz="0" w:space="0" w:color="auto"/>
        <w:right w:val="none" w:sz="0" w:space="0" w:color="auto"/>
      </w:divBdr>
    </w:div>
    <w:div w:id="1870609042">
      <w:bodyDiv w:val="1"/>
      <w:marLeft w:val="0"/>
      <w:marRight w:val="0"/>
      <w:marTop w:val="0"/>
      <w:marBottom w:val="0"/>
      <w:divBdr>
        <w:top w:val="none" w:sz="0" w:space="0" w:color="auto"/>
        <w:left w:val="none" w:sz="0" w:space="0" w:color="auto"/>
        <w:bottom w:val="none" w:sz="0" w:space="0" w:color="auto"/>
        <w:right w:val="none" w:sz="0" w:space="0" w:color="auto"/>
      </w:divBdr>
    </w:div>
    <w:div w:id="1871720927">
      <w:bodyDiv w:val="1"/>
      <w:marLeft w:val="0"/>
      <w:marRight w:val="0"/>
      <w:marTop w:val="0"/>
      <w:marBottom w:val="0"/>
      <w:divBdr>
        <w:top w:val="none" w:sz="0" w:space="0" w:color="auto"/>
        <w:left w:val="none" w:sz="0" w:space="0" w:color="auto"/>
        <w:bottom w:val="none" w:sz="0" w:space="0" w:color="auto"/>
        <w:right w:val="none" w:sz="0" w:space="0" w:color="auto"/>
      </w:divBdr>
    </w:div>
    <w:div w:id="1871871113">
      <w:bodyDiv w:val="1"/>
      <w:marLeft w:val="0"/>
      <w:marRight w:val="0"/>
      <w:marTop w:val="0"/>
      <w:marBottom w:val="0"/>
      <w:divBdr>
        <w:top w:val="none" w:sz="0" w:space="0" w:color="auto"/>
        <w:left w:val="none" w:sz="0" w:space="0" w:color="auto"/>
        <w:bottom w:val="none" w:sz="0" w:space="0" w:color="auto"/>
        <w:right w:val="none" w:sz="0" w:space="0" w:color="auto"/>
      </w:divBdr>
    </w:div>
    <w:div w:id="1871916861">
      <w:bodyDiv w:val="1"/>
      <w:marLeft w:val="0"/>
      <w:marRight w:val="0"/>
      <w:marTop w:val="0"/>
      <w:marBottom w:val="0"/>
      <w:divBdr>
        <w:top w:val="none" w:sz="0" w:space="0" w:color="auto"/>
        <w:left w:val="none" w:sz="0" w:space="0" w:color="auto"/>
        <w:bottom w:val="none" w:sz="0" w:space="0" w:color="auto"/>
        <w:right w:val="none" w:sz="0" w:space="0" w:color="auto"/>
      </w:divBdr>
    </w:div>
    <w:div w:id="1873809235">
      <w:bodyDiv w:val="1"/>
      <w:marLeft w:val="0"/>
      <w:marRight w:val="0"/>
      <w:marTop w:val="0"/>
      <w:marBottom w:val="0"/>
      <w:divBdr>
        <w:top w:val="none" w:sz="0" w:space="0" w:color="auto"/>
        <w:left w:val="none" w:sz="0" w:space="0" w:color="auto"/>
        <w:bottom w:val="none" w:sz="0" w:space="0" w:color="auto"/>
        <w:right w:val="none" w:sz="0" w:space="0" w:color="auto"/>
      </w:divBdr>
    </w:div>
    <w:div w:id="1874344497">
      <w:bodyDiv w:val="1"/>
      <w:marLeft w:val="0"/>
      <w:marRight w:val="0"/>
      <w:marTop w:val="0"/>
      <w:marBottom w:val="0"/>
      <w:divBdr>
        <w:top w:val="none" w:sz="0" w:space="0" w:color="auto"/>
        <w:left w:val="none" w:sz="0" w:space="0" w:color="auto"/>
        <w:bottom w:val="none" w:sz="0" w:space="0" w:color="auto"/>
        <w:right w:val="none" w:sz="0" w:space="0" w:color="auto"/>
      </w:divBdr>
    </w:div>
    <w:div w:id="1874883634">
      <w:bodyDiv w:val="1"/>
      <w:marLeft w:val="0"/>
      <w:marRight w:val="0"/>
      <w:marTop w:val="0"/>
      <w:marBottom w:val="0"/>
      <w:divBdr>
        <w:top w:val="none" w:sz="0" w:space="0" w:color="auto"/>
        <w:left w:val="none" w:sz="0" w:space="0" w:color="auto"/>
        <w:bottom w:val="none" w:sz="0" w:space="0" w:color="auto"/>
        <w:right w:val="none" w:sz="0" w:space="0" w:color="auto"/>
      </w:divBdr>
    </w:div>
    <w:div w:id="1876120328">
      <w:bodyDiv w:val="1"/>
      <w:marLeft w:val="0"/>
      <w:marRight w:val="0"/>
      <w:marTop w:val="0"/>
      <w:marBottom w:val="0"/>
      <w:divBdr>
        <w:top w:val="none" w:sz="0" w:space="0" w:color="auto"/>
        <w:left w:val="none" w:sz="0" w:space="0" w:color="auto"/>
        <w:bottom w:val="none" w:sz="0" w:space="0" w:color="auto"/>
        <w:right w:val="none" w:sz="0" w:space="0" w:color="auto"/>
      </w:divBdr>
    </w:div>
    <w:div w:id="1877228582">
      <w:bodyDiv w:val="1"/>
      <w:marLeft w:val="0"/>
      <w:marRight w:val="0"/>
      <w:marTop w:val="0"/>
      <w:marBottom w:val="0"/>
      <w:divBdr>
        <w:top w:val="none" w:sz="0" w:space="0" w:color="auto"/>
        <w:left w:val="none" w:sz="0" w:space="0" w:color="auto"/>
        <w:bottom w:val="none" w:sz="0" w:space="0" w:color="auto"/>
        <w:right w:val="none" w:sz="0" w:space="0" w:color="auto"/>
      </w:divBdr>
    </w:div>
    <w:div w:id="1877965475">
      <w:bodyDiv w:val="1"/>
      <w:marLeft w:val="0"/>
      <w:marRight w:val="0"/>
      <w:marTop w:val="0"/>
      <w:marBottom w:val="0"/>
      <w:divBdr>
        <w:top w:val="none" w:sz="0" w:space="0" w:color="auto"/>
        <w:left w:val="none" w:sz="0" w:space="0" w:color="auto"/>
        <w:bottom w:val="none" w:sz="0" w:space="0" w:color="auto"/>
        <w:right w:val="none" w:sz="0" w:space="0" w:color="auto"/>
      </w:divBdr>
    </w:div>
    <w:div w:id="1879320671">
      <w:bodyDiv w:val="1"/>
      <w:marLeft w:val="0"/>
      <w:marRight w:val="0"/>
      <w:marTop w:val="0"/>
      <w:marBottom w:val="0"/>
      <w:divBdr>
        <w:top w:val="none" w:sz="0" w:space="0" w:color="auto"/>
        <w:left w:val="none" w:sz="0" w:space="0" w:color="auto"/>
        <w:bottom w:val="none" w:sz="0" w:space="0" w:color="auto"/>
        <w:right w:val="none" w:sz="0" w:space="0" w:color="auto"/>
      </w:divBdr>
    </w:div>
    <w:div w:id="1881161832">
      <w:bodyDiv w:val="1"/>
      <w:marLeft w:val="0"/>
      <w:marRight w:val="0"/>
      <w:marTop w:val="0"/>
      <w:marBottom w:val="0"/>
      <w:divBdr>
        <w:top w:val="none" w:sz="0" w:space="0" w:color="auto"/>
        <w:left w:val="none" w:sz="0" w:space="0" w:color="auto"/>
        <w:bottom w:val="none" w:sz="0" w:space="0" w:color="auto"/>
        <w:right w:val="none" w:sz="0" w:space="0" w:color="auto"/>
      </w:divBdr>
    </w:div>
    <w:div w:id="1881438154">
      <w:bodyDiv w:val="1"/>
      <w:marLeft w:val="0"/>
      <w:marRight w:val="0"/>
      <w:marTop w:val="0"/>
      <w:marBottom w:val="0"/>
      <w:divBdr>
        <w:top w:val="none" w:sz="0" w:space="0" w:color="auto"/>
        <w:left w:val="none" w:sz="0" w:space="0" w:color="auto"/>
        <w:bottom w:val="none" w:sz="0" w:space="0" w:color="auto"/>
        <w:right w:val="none" w:sz="0" w:space="0" w:color="auto"/>
      </w:divBdr>
    </w:div>
    <w:div w:id="1881745480">
      <w:bodyDiv w:val="1"/>
      <w:marLeft w:val="0"/>
      <w:marRight w:val="0"/>
      <w:marTop w:val="0"/>
      <w:marBottom w:val="0"/>
      <w:divBdr>
        <w:top w:val="none" w:sz="0" w:space="0" w:color="auto"/>
        <w:left w:val="none" w:sz="0" w:space="0" w:color="auto"/>
        <w:bottom w:val="none" w:sz="0" w:space="0" w:color="auto"/>
        <w:right w:val="none" w:sz="0" w:space="0" w:color="auto"/>
      </w:divBdr>
    </w:div>
    <w:div w:id="1883209244">
      <w:bodyDiv w:val="1"/>
      <w:marLeft w:val="0"/>
      <w:marRight w:val="0"/>
      <w:marTop w:val="0"/>
      <w:marBottom w:val="0"/>
      <w:divBdr>
        <w:top w:val="none" w:sz="0" w:space="0" w:color="auto"/>
        <w:left w:val="none" w:sz="0" w:space="0" w:color="auto"/>
        <w:bottom w:val="none" w:sz="0" w:space="0" w:color="auto"/>
        <w:right w:val="none" w:sz="0" w:space="0" w:color="auto"/>
      </w:divBdr>
    </w:div>
    <w:div w:id="1883516369">
      <w:bodyDiv w:val="1"/>
      <w:marLeft w:val="0"/>
      <w:marRight w:val="0"/>
      <w:marTop w:val="0"/>
      <w:marBottom w:val="0"/>
      <w:divBdr>
        <w:top w:val="none" w:sz="0" w:space="0" w:color="auto"/>
        <w:left w:val="none" w:sz="0" w:space="0" w:color="auto"/>
        <w:bottom w:val="none" w:sz="0" w:space="0" w:color="auto"/>
        <w:right w:val="none" w:sz="0" w:space="0" w:color="auto"/>
      </w:divBdr>
    </w:div>
    <w:div w:id="1884973505">
      <w:bodyDiv w:val="1"/>
      <w:marLeft w:val="0"/>
      <w:marRight w:val="0"/>
      <w:marTop w:val="0"/>
      <w:marBottom w:val="0"/>
      <w:divBdr>
        <w:top w:val="none" w:sz="0" w:space="0" w:color="auto"/>
        <w:left w:val="none" w:sz="0" w:space="0" w:color="auto"/>
        <w:bottom w:val="none" w:sz="0" w:space="0" w:color="auto"/>
        <w:right w:val="none" w:sz="0" w:space="0" w:color="auto"/>
      </w:divBdr>
    </w:div>
    <w:div w:id="1885867264">
      <w:bodyDiv w:val="1"/>
      <w:marLeft w:val="0"/>
      <w:marRight w:val="0"/>
      <w:marTop w:val="0"/>
      <w:marBottom w:val="0"/>
      <w:divBdr>
        <w:top w:val="none" w:sz="0" w:space="0" w:color="auto"/>
        <w:left w:val="none" w:sz="0" w:space="0" w:color="auto"/>
        <w:bottom w:val="none" w:sz="0" w:space="0" w:color="auto"/>
        <w:right w:val="none" w:sz="0" w:space="0" w:color="auto"/>
      </w:divBdr>
    </w:div>
    <w:div w:id="1886334326">
      <w:bodyDiv w:val="1"/>
      <w:marLeft w:val="0"/>
      <w:marRight w:val="0"/>
      <w:marTop w:val="0"/>
      <w:marBottom w:val="0"/>
      <w:divBdr>
        <w:top w:val="none" w:sz="0" w:space="0" w:color="auto"/>
        <w:left w:val="none" w:sz="0" w:space="0" w:color="auto"/>
        <w:bottom w:val="none" w:sz="0" w:space="0" w:color="auto"/>
        <w:right w:val="none" w:sz="0" w:space="0" w:color="auto"/>
      </w:divBdr>
    </w:div>
    <w:div w:id="1888105432">
      <w:bodyDiv w:val="1"/>
      <w:marLeft w:val="0"/>
      <w:marRight w:val="0"/>
      <w:marTop w:val="0"/>
      <w:marBottom w:val="0"/>
      <w:divBdr>
        <w:top w:val="none" w:sz="0" w:space="0" w:color="auto"/>
        <w:left w:val="none" w:sz="0" w:space="0" w:color="auto"/>
        <w:bottom w:val="none" w:sz="0" w:space="0" w:color="auto"/>
        <w:right w:val="none" w:sz="0" w:space="0" w:color="auto"/>
      </w:divBdr>
    </w:div>
    <w:div w:id="1889216516">
      <w:bodyDiv w:val="1"/>
      <w:marLeft w:val="0"/>
      <w:marRight w:val="0"/>
      <w:marTop w:val="0"/>
      <w:marBottom w:val="0"/>
      <w:divBdr>
        <w:top w:val="none" w:sz="0" w:space="0" w:color="auto"/>
        <w:left w:val="none" w:sz="0" w:space="0" w:color="auto"/>
        <w:bottom w:val="none" w:sz="0" w:space="0" w:color="auto"/>
        <w:right w:val="none" w:sz="0" w:space="0" w:color="auto"/>
      </w:divBdr>
    </w:div>
    <w:div w:id="1891307020">
      <w:bodyDiv w:val="1"/>
      <w:marLeft w:val="0"/>
      <w:marRight w:val="0"/>
      <w:marTop w:val="0"/>
      <w:marBottom w:val="0"/>
      <w:divBdr>
        <w:top w:val="none" w:sz="0" w:space="0" w:color="auto"/>
        <w:left w:val="none" w:sz="0" w:space="0" w:color="auto"/>
        <w:bottom w:val="none" w:sz="0" w:space="0" w:color="auto"/>
        <w:right w:val="none" w:sz="0" w:space="0" w:color="auto"/>
      </w:divBdr>
    </w:div>
    <w:div w:id="1895433958">
      <w:bodyDiv w:val="1"/>
      <w:marLeft w:val="0"/>
      <w:marRight w:val="0"/>
      <w:marTop w:val="0"/>
      <w:marBottom w:val="0"/>
      <w:divBdr>
        <w:top w:val="none" w:sz="0" w:space="0" w:color="auto"/>
        <w:left w:val="none" w:sz="0" w:space="0" w:color="auto"/>
        <w:bottom w:val="none" w:sz="0" w:space="0" w:color="auto"/>
        <w:right w:val="none" w:sz="0" w:space="0" w:color="auto"/>
      </w:divBdr>
    </w:div>
    <w:div w:id="1899047358">
      <w:bodyDiv w:val="1"/>
      <w:marLeft w:val="0"/>
      <w:marRight w:val="0"/>
      <w:marTop w:val="0"/>
      <w:marBottom w:val="0"/>
      <w:divBdr>
        <w:top w:val="none" w:sz="0" w:space="0" w:color="auto"/>
        <w:left w:val="none" w:sz="0" w:space="0" w:color="auto"/>
        <w:bottom w:val="none" w:sz="0" w:space="0" w:color="auto"/>
        <w:right w:val="none" w:sz="0" w:space="0" w:color="auto"/>
      </w:divBdr>
    </w:div>
    <w:div w:id="1899591225">
      <w:bodyDiv w:val="1"/>
      <w:marLeft w:val="0"/>
      <w:marRight w:val="0"/>
      <w:marTop w:val="0"/>
      <w:marBottom w:val="0"/>
      <w:divBdr>
        <w:top w:val="none" w:sz="0" w:space="0" w:color="auto"/>
        <w:left w:val="none" w:sz="0" w:space="0" w:color="auto"/>
        <w:bottom w:val="none" w:sz="0" w:space="0" w:color="auto"/>
        <w:right w:val="none" w:sz="0" w:space="0" w:color="auto"/>
      </w:divBdr>
    </w:div>
    <w:div w:id="1901475536">
      <w:bodyDiv w:val="1"/>
      <w:marLeft w:val="0"/>
      <w:marRight w:val="0"/>
      <w:marTop w:val="0"/>
      <w:marBottom w:val="0"/>
      <w:divBdr>
        <w:top w:val="none" w:sz="0" w:space="0" w:color="auto"/>
        <w:left w:val="none" w:sz="0" w:space="0" w:color="auto"/>
        <w:bottom w:val="none" w:sz="0" w:space="0" w:color="auto"/>
        <w:right w:val="none" w:sz="0" w:space="0" w:color="auto"/>
      </w:divBdr>
    </w:div>
    <w:div w:id="1903635478">
      <w:bodyDiv w:val="1"/>
      <w:marLeft w:val="0"/>
      <w:marRight w:val="0"/>
      <w:marTop w:val="0"/>
      <w:marBottom w:val="0"/>
      <w:divBdr>
        <w:top w:val="none" w:sz="0" w:space="0" w:color="auto"/>
        <w:left w:val="none" w:sz="0" w:space="0" w:color="auto"/>
        <w:bottom w:val="none" w:sz="0" w:space="0" w:color="auto"/>
        <w:right w:val="none" w:sz="0" w:space="0" w:color="auto"/>
      </w:divBdr>
    </w:div>
    <w:div w:id="1904100427">
      <w:bodyDiv w:val="1"/>
      <w:marLeft w:val="0"/>
      <w:marRight w:val="0"/>
      <w:marTop w:val="0"/>
      <w:marBottom w:val="0"/>
      <w:divBdr>
        <w:top w:val="none" w:sz="0" w:space="0" w:color="auto"/>
        <w:left w:val="none" w:sz="0" w:space="0" w:color="auto"/>
        <w:bottom w:val="none" w:sz="0" w:space="0" w:color="auto"/>
        <w:right w:val="none" w:sz="0" w:space="0" w:color="auto"/>
      </w:divBdr>
    </w:div>
    <w:div w:id="1905289945">
      <w:bodyDiv w:val="1"/>
      <w:marLeft w:val="0"/>
      <w:marRight w:val="0"/>
      <w:marTop w:val="0"/>
      <w:marBottom w:val="0"/>
      <w:divBdr>
        <w:top w:val="none" w:sz="0" w:space="0" w:color="auto"/>
        <w:left w:val="none" w:sz="0" w:space="0" w:color="auto"/>
        <w:bottom w:val="none" w:sz="0" w:space="0" w:color="auto"/>
        <w:right w:val="none" w:sz="0" w:space="0" w:color="auto"/>
      </w:divBdr>
    </w:div>
    <w:div w:id="1906181417">
      <w:bodyDiv w:val="1"/>
      <w:marLeft w:val="0"/>
      <w:marRight w:val="0"/>
      <w:marTop w:val="0"/>
      <w:marBottom w:val="0"/>
      <w:divBdr>
        <w:top w:val="none" w:sz="0" w:space="0" w:color="auto"/>
        <w:left w:val="none" w:sz="0" w:space="0" w:color="auto"/>
        <w:bottom w:val="none" w:sz="0" w:space="0" w:color="auto"/>
        <w:right w:val="none" w:sz="0" w:space="0" w:color="auto"/>
      </w:divBdr>
    </w:div>
    <w:div w:id="1906259214">
      <w:bodyDiv w:val="1"/>
      <w:marLeft w:val="0"/>
      <w:marRight w:val="0"/>
      <w:marTop w:val="0"/>
      <w:marBottom w:val="0"/>
      <w:divBdr>
        <w:top w:val="none" w:sz="0" w:space="0" w:color="auto"/>
        <w:left w:val="none" w:sz="0" w:space="0" w:color="auto"/>
        <w:bottom w:val="none" w:sz="0" w:space="0" w:color="auto"/>
        <w:right w:val="none" w:sz="0" w:space="0" w:color="auto"/>
      </w:divBdr>
    </w:div>
    <w:div w:id="1906449503">
      <w:bodyDiv w:val="1"/>
      <w:marLeft w:val="0"/>
      <w:marRight w:val="0"/>
      <w:marTop w:val="0"/>
      <w:marBottom w:val="0"/>
      <w:divBdr>
        <w:top w:val="none" w:sz="0" w:space="0" w:color="auto"/>
        <w:left w:val="none" w:sz="0" w:space="0" w:color="auto"/>
        <w:bottom w:val="none" w:sz="0" w:space="0" w:color="auto"/>
        <w:right w:val="none" w:sz="0" w:space="0" w:color="auto"/>
      </w:divBdr>
    </w:div>
    <w:div w:id="1907449482">
      <w:bodyDiv w:val="1"/>
      <w:marLeft w:val="0"/>
      <w:marRight w:val="0"/>
      <w:marTop w:val="0"/>
      <w:marBottom w:val="0"/>
      <w:divBdr>
        <w:top w:val="none" w:sz="0" w:space="0" w:color="auto"/>
        <w:left w:val="none" w:sz="0" w:space="0" w:color="auto"/>
        <w:bottom w:val="none" w:sz="0" w:space="0" w:color="auto"/>
        <w:right w:val="none" w:sz="0" w:space="0" w:color="auto"/>
      </w:divBdr>
    </w:div>
    <w:div w:id="1907647434">
      <w:bodyDiv w:val="1"/>
      <w:marLeft w:val="0"/>
      <w:marRight w:val="0"/>
      <w:marTop w:val="0"/>
      <w:marBottom w:val="0"/>
      <w:divBdr>
        <w:top w:val="none" w:sz="0" w:space="0" w:color="auto"/>
        <w:left w:val="none" w:sz="0" w:space="0" w:color="auto"/>
        <w:bottom w:val="none" w:sz="0" w:space="0" w:color="auto"/>
        <w:right w:val="none" w:sz="0" w:space="0" w:color="auto"/>
      </w:divBdr>
    </w:div>
    <w:div w:id="1908882405">
      <w:bodyDiv w:val="1"/>
      <w:marLeft w:val="0"/>
      <w:marRight w:val="0"/>
      <w:marTop w:val="0"/>
      <w:marBottom w:val="0"/>
      <w:divBdr>
        <w:top w:val="none" w:sz="0" w:space="0" w:color="auto"/>
        <w:left w:val="none" w:sz="0" w:space="0" w:color="auto"/>
        <w:bottom w:val="none" w:sz="0" w:space="0" w:color="auto"/>
        <w:right w:val="none" w:sz="0" w:space="0" w:color="auto"/>
      </w:divBdr>
    </w:div>
    <w:div w:id="1909195044">
      <w:bodyDiv w:val="1"/>
      <w:marLeft w:val="0"/>
      <w:marRight w:val="0"/>
      <w:marTop w:val="0"/>
      <w:marBottom w:val="0"/>
      <w:divBdr>
        <w:top w:val="none" w:sz="0" w:space="0" w:color="auto"/>
        <w:left w:val="none" w:sz="0" w:space="0" w:color="auto"/>
        <w:bottom w:val="none" w:sz="0" w:space="0" w:color="auto"/>
        <w:right w:val="none" w:sz="0" w:space="0" w:color="auto"/>
      </w:divBdr>
    </w:div>
    <w:div w:id="1912275096">
      <w:bodyDiv w:val="1"/>
      <w:marLeft w:val="0"/>
      <w:marRight w:val="0"/>
      <w:marTop w:val="0"/>
      <w:marBottom w:val="0"/>
      <w:divBdr>
        <w:top w:val="none" w:sz="0" w:space="0" w:color="auto"/>
        <w:left w:val="none" w:sz="0" w:space="0" w:color="auto"/>
        <w:bottom w:val="none" w:sz="0" w:space="0" w:color="auto"/>
        <w:right w:val="none" w:sz="0" w:space="0" w:color="auto"/>
      </w:divBdr>
    </w:div>
    <w:div w:id="1916550856">
      <w:bodyDiv w:val="1"/>
      <w:marLeft w:val="0"/>
      <w:marRight w:val="0"/>
      <w:marTop w:val="0"/>
      <w:marBottom w:val="0"/>
      <w:divBdr>
        <w:top w:val="none" w:sz="0" w:space="0" w:color="auto"/>
        <w:left w:val="none" w:sz="0" w:space="0" w:color="auto"/>
        <w:bottom w:val="none" w:sz="0" w:space="0" w:color="auto"/>
        <w:right w:val="none" w:sz="0" w:space="0" w:color="auto"/>
      </w:divBdr>
    </w:div>
    <w:div w:id="1917937607">
      <w:bodyDiv w:val="1"/>
      <w:marLeft w:val="0"/>
      <w:marRight w:val="0"/>
      <w:marTop w:val="0"/>
      <w:marBottom w:val="0"/>
      <w:divBdr>
        <w:top w:val="none" w:sz="0" w:space="0" w:color="auto"/>
        <w:left w:val="none" w:sz="0" w:space="0" w:color="auto"/>
        <w:bottom w:val="none" w:sz="0" w:space="0" w:color="auto"/>
        <w:right w:val="none" w:sz="0" w:space="0" w:color="auto"/>
      </w:divBdr>
    </w:div>
    <w:div w:id="1926184861">
      <w:bodyDiv w:val="1"/>
      <w:marLeft w:val="0"/>
      <w:marRight w:val="0"/>
      <w:marTop w:val="0"/>
      <w:marBottom w:val="0"/>
      <w:divBdr>
        <w:top w:val="none" w:sz="0" w:space="0" w:color="auto"/>
        <w:left w:val="none" w:sz="0" w:space="0" w:color="auto"/>
        <w:bottom w:val="none" w:sz="0" w:space="0" w:color="auto"/>
        <w:right w:val="none" w:sz="0" w:space="0" w:color="auto"/>
      </w:divBdr>
    </w:div>
    <w:div w:id="1926496899">
      <w:bodyDiv w:val="1"/>
      <w:marLeft w:val="0"/>
      <w:marRight w:val="0"/>
      <w:marTop w:val="0"/>
      <w:marBottom w:val="0"/>
      <w:divBdr>
        <w:top w:val="none" w:sz="0" w:space="0" w:color="auto"/>
        <w:left w:val="none" w:sz="0" w:space="0" w:color="auto"/>
        <w:bottom w:val="none" w:sz="0" w:space="0" w:color="auto"/>
        <w:right w:val="none" w:sz="0" w:space="0" w:color="auto"/>
      </w:divBdr>
    </w:div>
    <w:div w:id="1928924695">
      <w:bodyDiv w:val="1"/>
      <w:marLeft w:val="0"/>
      <w:marRight w:val="0"/>
      <w:marTop w:val="0"/>
      <w:marBottom w:val="0"/>
      <w:divBdr>
        <w:top w:val="none" w:sz="0" w:space="0" w:color="auto"/>
        <w:left w:val="none" w:sz="0" w:space="0" w:color="auto"/>
        <w:bottom w:val="none" w:sz="0" w:space="0" w:color="auto"/>
        <w:right w:val="none" w:sz="0" w:space="0" w:color="auto"/>
      </w:divBdr>
    </w:div>
    <w:div w:id="1929995781">
      <w:bodyDiv w:val="1"/>
      <w:marLeft w:val="0"/>
      <w:marRight w:val="0"/>
      <w:marTop w:val="0"/>
      <w:marBottom w:val="0"/>
      <w:divBdr>
        <w:top w:val="none" w:sz="0" w:space="0" w:color="auto"/>
        <w:left w:val="none" w:sz="0" w:space="0" w:color="auto"/>
        <w:bottom w:val="none" w:sz="0" w:space="0" w:color="auto"/>
        <w:right w:val="none" w:sz="0" w:space="0" w:color="auto"/>
      </w:divBdr>
    </w:div>
    <w:div w:id="1930313038">
      <w:bodyDiv w:val="1"/>
      <w:marLeft w:val="0"/>
      <w:marRight w:val="0"/>
      <w:marTop w:val="0"/>
      <w:marBottom w:val="0"/>
      <w:divBdr>
        <w:top w:val="none" w:sz="0" w:space="0" w:color="auto"/>
        <w:left w:val="none" w:sz="0" w:space="0" w:color="auto"/>
        <w:bottom w:val="none" w:sz="0" w:space="0" w:color="auto"/>
        <w:right w:val="none" w:sz="0" w:space="0" w:color="auto"/>
      </w:divBdr>
    </w:div>
    <w:div w:id="1931812746">
      <w:bodyDiv w:val="1"/>
      <w:marLeft w:val="0"/>
      <w:marRight w:val="0"/>
      <w:marTop w:val="0"/>
      <w:marBottom w:val="0"/>
      <w:divBdr>
        <w:top w:val="none" w:sz="0" w:space="0" w:color="auto"/>
        <w:left w:val="none" w:sz="0" w:space="0" w:color="auto"/>
        <w:bottom w:val="none" w:sz="0" w:space="0" w:color="auto"/>
        <w:right w:val="none" w:sz="0" w:space="0" w:color="auto"/>
      </w:divBdr>
    </w:div>
    <w:div w:id="1932230343">
      <w:bodyDiv w:val="1"/>
      <w:marLeft w:val="0"/>
      <w:marRight w:val="0"/>
      <w:marTop w:val="0"/>
      <w:marBottom w:val="0"/>
      <w:divBdr>
        <w:top w:val="none" w:sz="0" w:space="0" w:color="auto"/>
        <w:left w:val="none" w:sz="0" w:space="0" w:color="auto"/>
        <w:bottom w:val="none" w:sz="0" w:space="0" w:color="auto"/>
        <w:right w:val="none" w:sz="0" w:space="0" w:color="auto"/>
      </w:divBdr>
    </w:div>
    <w:div w:id="1933586595">
      <w:bodyDiv w:val="1"/>
      <w:marLeft w:val="0"/>
      <w:marRight w:val="0"/>
      <w:marTop w:val="0"/>
      <w:marBottom w:val="0"/>
      <w:divBdr>
        <w:top w:val="none" w:sz="0" w:space="0" w:color="auto"/>
        <w:left w:val="none" w:sz="0" w:space="0" w:color="auto"/>
        <w:bottom w:val="none" w:sz="0" w:space="0" w:color="auto"/>
        <w:right w:val="none" w:sz="0" w:space="0" w:color="auto"/>
      </w:divBdr>
    </w:div>
    <w:div w:id="1934239557">
      <w:bodyDiv w:val="1"/>
      <w:marLeft w:val="0"/>
      <w:marRight w:val="0"/>
      <w:marTop w:val="0"/>
      <w:marBottom w:val="0"/>
      <w:divBdr>
        <w:top w:val="none" w:sz="0" w:space="0" w:color="auto"/>
        <w:left w:val="none" w:sz="0" w:space="0" w:color="auto"/>
        <w:bottom w:val="none" w:sz="0" w:space="0" w:color="auto"/>
        <w:right w:val="none" w:sz="0" w:space="0" w:color="auto"/>
      </w:divBdr>
    </w:div>
    <w:div w:id="1936816495">
      <w:bodyDiv w:val="1"/>
      <w:marLeft w:val="0"/>
      <w:marRight w:val="0"/>
      <w:marTop w:val="0"/>
      <w:marBottom w:val="0"/>
      <w:divBdr>
        <w:top w:val="none" w:sz="0" w:space="0" w:color="auto"/>
        <w:left w:val="none" w:sz="0" w:space="0" w:color="auto"/>
        <w:bottom w:val="none" w:sz="0" w:space="0" w:color="auto"/>
        <w:right w:val="none" w:sz="0" w:space="0" w:color="auto"/>
      </w:divBdr>
    </w:div>
    <w:div w:id="1936865458">
      <w:bodyDiv w:val="1"/>
      <w:marLeft w:val="0"/>
      <w:marRight w:val="0"/>
      <w:marTop w:val="0"/>
      <w:marBottom w:val="0"/>
      <w:divBdr>
        <w:top w:val="none" w:sz="0" w:space="0" w:color="auto"/>
        <w:left w:val="none" w:sz="0" w:space="0" w:color="auto"/>
        <w:bottom w:val="none" w:sz="0" w:space="0" w:color="auto"/>
        <w:right w:val="none" w:sz="0" w:space="0" w:color="auto"/>
      </w:divBdr>
    </w:div>
    <w:div w:id="1937248538">
      <w:bodyDiv w:val="1"/>
      <w:marLeft w:val="0"/>
      <w:marRight w:val="0"/>
      <w:marTop w:val="0"/>
      <w:marBottom w:val="0"/>
      <w:divBdr>
        <w:top w:val="none" w:sz="0" w:space="0" w:color="auto"/>
        <w:left w:val="none" w:sz="0" w:space="0" w:color="auto"/>
        <w:bottom w:val="none" w:sz="0" w:space="0" w:color="auto"/>
        <w:right w:val="none" w:sz="0" w:space="0" w:color="auto"/>
      </w:divBdr>
    </w:div>
    <w:div w:id="1937399766">
      <w:bodyDiv w:val="1"/>
      <w:marLeft w:val="0"/>
      <w:marRight w:val="0"/>
      <w:marTop w:val="0"/>
      <w:marBottom w:val="0"/>
      <w:divBdr>
        <w:top w:val="none" w:sz="0" w:space="0" w:color="auto"/>
        <w:left w:val="none" w:sz="0" w:space="0" w:color="auto"/>
        <w:bottom w:val="none" w:sz="0" w:space="0" w:color="auto"/>
        <w:right w:val="none" w:sz="0" w:space="0" w:color="auto"/>
      </w:divBdr>
    </w:div>
    <w:div w:id="1941142834">
      <w:bodyDiv w:val="1"/>
      <w:marLeft w:val="0"/>
      <w:marRight w:val="0"/>
      <w:marTop w:val="0"/>
      <w:marBottom w:val="0"/>
      <w:divBdr>
        <w:top w:val="none" w:sz="0" w:space="0" w:color="auto"/>
        <w:left w:val="none" w:sz="0" w:space="0" w:color="auto"/>
        <w:bottom w:val="none" w:sz="0" w:space="0" w:color="auto"/>
        <w:right w:val="none" w:sz="0" w:space="0" w:color="auto"/>
      </w:divBdr>
    </w:div>
    <w:div w:id="1941794349">
      <w:bodyDiv w:val="1"/>
      <w:marLeft w:val="0"/>
      <w:marRight w:val="0"/>
      <w:marTop w:val="0"/>
      <w:marBottom w:val="0"/>
      <w:divBdr>
        <w:top w:val="none" w:sz="0" w:space="0" w:color="auto"/>
        <w:left w:val="none" w:sz="0" w:space="0" w:color="auto"/>
        <w:bottom w:val="none" w:sz="0" w:space="0" w:color="auto"/>
        <w:right w:val="none" w:sz="0" w:space="0" w:color="auto"/>
      </w:divBdr>
    </w:div>
    <w:div w:id="1942685847">
      <w:bodyDiv w:val="1"/>
      <w:marLeft w:val="0"/>
      <w:marRight w:val="0"/>
      <w:marTop w:val="0"/>
      <w:marBottom w:val="0"/>
      <w:divBdr>
        <w:top w:val="none" w:sz="0" w:space="0" w:color="auto"/>
        <w:left w:val="none" w:sz="0" w:space="0" w:color="auto"/>
        <w:bottom w:val="none" w:sz="0" w:space="0" w:color="auto"/>
        <w:right w:val="none" w:sz="0" w:space="0" w:color="auto"/>
      </w:divBdr>
    </w:div>
    <w:div w:id="1944143246">
      <w:bodyDiv w:val="1"/>
      <w:marLeft w:val="0"/>
      <w:marRight w:val="0"/>
      <w:marTop w:val="0"/>
      <w:marBottom w:val="0"/>
      <w:divBdr>
        <w:top w:val="none" w:sz="0" w:space="0" w:color="auto"/>
        <w:left w:val="none" w:sz="0" w:space="0" w:color="auto"/>
        <w:bottom w:val="none" w:sz="0" w:space="0" w:color="auto"/>
        <w:right w:val="none" w:sz="0" w:space="0" w:color="auto"/>
      </w:divBdr>
    </w:div>
    <w:div w:id="1945068421">
      <w:bodyDiv w:val="1"/>
      <w:marLeft w:val="0"/>
      <w:marRight w:val="0"/>
      <w:marTop w:val="0"/>
      <w:marBottom w:val="0"/>
      <w:divBdr>
        <w:top w:val="none" w:sz="0" w:space="0" w:color="auto"/>
        <w:left w:val="none" w:sz="0" w:space="0" w:color="auto"/>
        <w:bottom w:val="none" w:sz="0" w:space="0" w:color="auto"/>
        <w:right w:val="none" w:sz="0" w:space="0" w:color="auto"/>
      </w:divBdr>
    </w:div>
    <w:div w:id="1949192278">
      <w:bodyDiv w:val="1"/>
      <w:marLeft w:val="0"/>
      <w:marRight w:val="0"/>
      <w:marTop w:val="0"/>
      <w:marBottom w:val="0"/>
      <w:divBdr>
        <w:top w:val="none" w:sz="0" w:space="0" w:color="auto"/>
        <w:left w:val="none" w:sz="0" w:space="0" w:color="auto"/>
        <w:bottom w:val="none" w:sz="0" w:space="0" w:color="auto"/>
        <w:right w:val="none" w:sz="0" w:space="0" w:color="auto"/>
      </w:divBdr>
    </w:div>
    <w:div w:id="1949309410">
      <w:bodyDiv w:val="1"/>
      <w:marLeft w:val="0"/>
      <w:marRight w:val="0"/>
      <w:marTop w:val="0"/>
      <w:marBottom w:val="0"/>
      <w:divBdr>
        <w:top w:val="none" w:sz="0" w:space="0" w:color="auto"/>
        <w:left w:val="none" w:sz="0" w:space="0" w:color="auto"/>
        <w:bottom w:val="none" w:sz="0" w:space="0" w:color="auto"/>
        <w:right w:val="none" w:sz="0" w:space="0" w:color="auto"/>
      </w:divBdr>
    </w:div>
    <w:div w:id="1949508651">
      <w:bodyDiv w:val="1"/>
      <w:marLeft w:val="0"/>
      <w:marRight w:val="0"/>
      <w:marTop w:val="0"/>
      <w:marBottom w:val="0"/>
      <w:divBdr>
        <w:top w:val="none" w:sz="0" w:space="0" w:color="auto"/>
        <w:left w:val="none" w:sz="0" w:space="0" w:color="auto"/>
        <w:bottom w:val="none" w:sz="0" w:space="0" w:color="auto"/>
        <w:right w:val="none" w:sz="0" w:space="0" w:color="auto"/>
      </w:divBdr>
    </w:div>
    <w:div w:id="1954432810">
      <w:bodyDiv w:val="1"/>
      <w:marLeft w:val="0"/>
      <w:marRight w:val="0"/>
      <w:marTop w:val="0"/>
      <w:marBottom w:val="0"/>
      <w:divBdr>
        <w:top w:val="none" w:sz="0" w:space="0" w:color="auto"/>
        <w:left w:val="none" w:sz="0" w:space="0" w:color="auto"/>
        <w:bottom w:val="none" w:sz="0" w:space="0" w:color="auto"/>
        <w:right w:val="none" w:sz="0" w:space="0" w:color="auto"/>
      </w:divBdr>
    </w:div>
    <w:div w:id="1954750106">
      <w:bodyDiv w:val="1"/>
      <w:marLeft w:val="0"/>
      <w:marRight w:val="0"/>
      <w:marTop w:val="0"/>
      <w:marBottom w:val="0"/>
      <w:divBdr>
        <w:top w:val="none" w:sz="0" w:space="0" w:color="auto"/>
        <w:left w:val="none" w:sz="0" w:space="0" w:color="auto"/>
        <w:bottom w:val="none" w:sz="0" w:space="0" w:color="auto"/>
        <w:right w:val="none" w:sz="0" w:space="0" w:color="auto"/>
      </w:divBdr>
    </w:div>
    <w:div w:id="1957560847">
      <w:bodyDiv w:val="1"/>
      <w:marLeft w:val="0"/>
      <w:marRight w:val="0"/>
      <w:marTop w:val="0"/>
      <w:marBottom w:val="0"/>
      <w:divBdr>
        <w:top w:val="none" w:sz="0" w:space="0" w:color="auto"/>
        <w:left w:val="none" w:sz="0" w:space="0" w:color="auto"/>
        <w:bottom w:val="none" w:sz="0" w:space="0" w:color="auto"/>
        <w:right w:val="none" w:sz="0" w:space="0" w:color="auto"/>
      </w:divBdr>
    </w:div>
    <w:div w:id="1957640249">
      <w:bodyDiv w:val="1"/>
      <w:marLeft w:val="0"/>
      <w:marRight w:val="0"/>
      <w:marTop w:val="0"/>
      <w:marBottom w:val="0"/>
      <w:divBdr>
        <w:top w:val="none" w:sz="0" w:space="0" w:color="auto"/>
        <w:left w:val="none" w:sz="0" w:space="0" w:color="auto"/>
        <w:bottom w:val="none" w:sz="0" w:space="0" w:color="auto"/>
        <w:right w:val="none" w:sz="0" w:space="0" w:color="auto"/>
      </w:divBdr>
    </w:div>
    <w:div w:id="1957713040">
      <w:bodyDiv w:val="1"/>
      <w:marLeft w:val="0"/>
      <w:marRight w:val="0"/>
      <w:marTop w:val="0"/>
      <w:marBottom w:val="0"/>
      <w:divBdr>
        <w:top w:val="none" w:sz="0" w:space="0" w:color="auto"/>
        <w:left w:val="none" w:sz="0" w:space="0" w:color="auto"/>
        <w:bottom w:val="none" w:sz="0" w:space="0" w:color="auto"/>
        <w:right w:val="none" w:sz="0" w:space="0" w:color="auto"/>
      </w:divBdr>
    </w:div>
    <w:div w:id="1960139126">
      <w:bodyDiv w:val="1"/>
      <w:marLeft w:val="0"/>
      <w:marRight w:val="0"/>
      <w:marTop w:val="0"/>
      <w:marBottom w:val="0"/>
      <w:divBdr>
        <w:top w:val="none" w:sz="0" w:space="0" w:color="auto"/>
        <w:left w:val="none" w:sz="0" w:space="0" w:color="auto"/>
        <w:bottom w:val="none" w:sz="0" w:space="0" w:color="auto"/>
        <w:right w:val="none" w:sz="0" w:space="0" w:color="auto"/>
      </w:divBdr>
    </w:div>
    <w:div w:id="1961262116">
      <w:bodyDiv w:val="1"/>
      <w:marLeft w:val="0"/>
      <w:marRight w:val="0"/>
      <w:marTop w:val="0"/>
      <w:marBottom w:val="0"/>
      <w:divBdr>
        <w:top w:val="none" w:sz="0" w:space="0" w:color="auto"/>
        <w:left w:val="none" w:sz="0" w:space="0" w:color="auto"/>
        <w:bottom w:val="none" w:sz="0" w:space="0" w:color="auto"/>
        <w:right w:val="none" w:sz="0" w:space="0" w:color="auto"/>
      </w:divBdr>
    </w:div>
    <w:div w:id="1961373264">
      <w:bodyDiv w:val="1"/>
      <w:marLeft w:val="0"/>
      <w:marRight w:val="0"/>
      <w:marTop w:val="0"/>
      <w:marBottom w:val="0"/>
      <w:divBdr>
        <w:top w:val="none" w:sz="0" w:space="0" w:color="auto"/>
        <w:left w:val="none" w:sz="0" w:space="0" w:color="auto"/>
        <w:bottom w:val="none" w:sz="0" w:space="0" w:color="auto"/>
        <w:right w:val="none" w:sz="0" w:space="0" w:color="auto"/>
      </w:divBdr>
    </w:div>
    <w:div w:id="1961691502">
      <w:bodyDiv w:val="1"/>
      <w:marLeft w:val="0"/>
      <w:marRight w:val="0"/>
      <w:marTop w:val="0"/>
      <w:marBottom w:val="0"/>
      <w:divBdr>
        <w:top w:val="none" w:sz="0" w:space="0" w:color="auto"/>
        <w:left w:val="none" w:sz="0" w:space="0" w:color="auto"/>
        <w:bottom w:val="none" w:sz="0" w:space="0" w:color="auto"/>
        <w:right w:val="none" w:sz="0" w:space="0" w:color="auto"/>
      </w:divBdr>
    </w:div>
    <w:div w:id="1963263929">
      <w:bodyDiv w:val="1"/>
      <w:marLeft w:val="0"/>
      <w:marRight w:val="0"/>
      <w:marTop w:val="0"/>
      <w:marBottom w:val="0"/>
      <w:divBdr>
        <w:top w:val="none" w:sz="0" w:space="0" w:color="auto"/>
        <w:left w:val="none" w:sz="0" w:space="0" w:color="auto"/>
        <w:bottom w:val="none" w:sz="0" w:space="0" w:color="auto"/>
        <w:right w:val="none" w:sz="0" w:space="0" w:color="auto"/>
      </w:divBdr>
    </w:div>
    <w:div w:id="1964573307">
      <w:bodyDiv w:val="1"/>
      <w:marLeft w:val="0"/>
      <w:marRight w:val="0"/>
      <w:marTop w:val="0"/>
      <w:marBottom w:val="0"/>
      <w:divBdr>
        <w:top w:val="none" w:sz="0" w:space="0" w:color="auto"/>
        <w:left w:val="none" w:sz="0" w:space="0" w:color="auto"/>
        <w:bottom w:val="none" w:sz="0" w:space="0" w:color="auto"/>
        <w:right w:val="none" w:sz="0" w:space="0" w:color="auto"/>
      </w:divBdr>
    </w:div>
    <w:div w:id="1965648232">
      <w:bodyDiv w:val="1"/>
      <w:marLeft w:val="0"/>
      <w:marRight w:val="0"/>
      <w:marTop w:val="0"/>
      <w:marBottom w:val="0"/>
      <w:divBdr>
        <w:top w:val="none" w:sz="0" w:space="0" w:color="auto"/>
        <w:left w:val="none" w:sz="0" w:space="0" w:color="auto"/>
        <w:bottom w:val="none" w:sz="0" w:space="0" w:color="auto"/>
        <w:right w:val="none" w:sz="0" w:space="0" w:color="auto"/>
      </w:divBdr>
    </w:div>
    <w:div w:id="1966303672">
      <w:bodyDiv w:val="1"/>
      <w:marLeft w:val="0"/>
      <w:marRight w:val="0"/>
      <w:marTop w:val="0"/>
      <w:marBottom w:val="0"/>
      <w:divBdr>
        <w:top w:val="none" w:sz="0" w:space="0" w:color="auto"/>
        <w:left w:val="none" w:sz="0" w:space="0" w:color="auto"/>
        <w:bottom w:val="none" w:sz="0" w:space="0" w:color="auto"/>
        <w:right w:val="none" w:sz="0" w:space="0" w:color="auto"/>
      </w:divBdr>
    </w:div>
    <w:div w:id="1967850519">
      <w:bodyDiv w:val="1"/>
      <w:marLeft w:val="0"/>
      <w:marRight w:val="0"/>
      <w:marTop w:val="0"/>
      <w:marBottom w:val="0"/>
      <w:divBdr>
        <w:top w:val="none" w:sz="0" w:space="0" w:color="auto"/>
        <w:left w:val="none" w:sz="0" w:space="0" w:color="auto"/>
        <w:bottom w:val="none" w:sz="0" w:space="0" w:color="auto"/>
        <w:right w:val="none" w:sz="0" w:space="0" w:color="auto"/>
      </w:divBdr>
    </w:div>
    <w:div w:id="1969506277">
      <w:bodyDiv w:val="1"/>
      <w:marLeft w:val="0"/>
      <w:marRight w:val="0"/>
      <w:marTop w:val="0"/>
      <w:marBottom w:val="0"/>
      <w:divBdr>
        <w:top w:val="none" w:sz="0" w:space="0" w:color="auto"/>
        <w:left w:val="none" w:sz="0" w:space="0" w:color="auto"/>
        <w:bottom w:val="none" w:sz="0" w:space="0" w:color="auto"/>
        <w:right w:val="none" w:sz="0" w:space="0" w:color="auto"/>
      </w:divBdr>
    </w:div>
    <w:div w:id="1971400374">
      <w:bodyDiv w:val="1"/>
      <w:marLeft w:val="0"/>
      <w:marRight w:val="0"/>
      <w:marTop w:val="0"/>
      <w:marBottom w:val="0"/>
      <w:divBdr>
        <w:top w:val="none" w:sz="0" w:space="0" w:color="auto"/>
        <w:left w:val="none" w:sz="0" w:space="0" w:color="auto"/>
        <w:bottom w:val="none" w:sz="0" w:space="0" w:color="auto"/>
        <w:right w:val="none" w:sz="0" w:space="0" w:color="auto"/>
      </w:divBdr>
    </w:div>
    <w:div w:id="1974092702">
      <w:bodyDiv w:val="1"/>
      <w:marLeft w:val="0"/>
      <w:marRight w:val="0"/>
      <w:marTop w:val="0"/>
      <w:marBottom w:val="0"/>
      <w:divBdr>
        <w:top w:val="none" w:sz="0" w:space="0" w:color="auto"/>
        <w:left w:val="none" w:sz="0" w:space="0" w:color="auto"/>
        <w:bottom w:val="none" w:sz="0" w:space="0" w:color="auto"/>
        <w:right w:val="none" w:sz="0" w:space="0" w:color="auto"/>
      </w:divBdr>
    </w:div>
    <w:div w:id="1974746251">
      <w:bodyDiv w:val="1"/>
      <w:marLeft w:val="0"/>
      <w:marRight w:val="0"/>
      <w:marTop w:val="0"/>
      <w:marBottom w:val="0"/>
      <w:divBdr>
        <w:top w:val="none" w:sz="0" w:space="0" w:color="auto"/>
        <w:left w:val="none" w:sz="0" w:space="0" w:color="auto"/>
        <w:bottom w:val="none" w:sz="0" w:space="0" w:color="auto"/>
        <w:right w:val="none" w:sz="0" w:space="0" w:color="auto"/>
      </w:divBdr>
    </w:div>
    <w:div w:id="1975258523">
      <w:bodyDiv w:val="1"/>
      <w:marLeft w:val="0"/>
      <w:marRight w:val="0"/>
      <w:marTop w:val="0"/>
      <w:marBottom w:val="0"/>
      <w:divBdr>
        <w:top w:val="none" w:sz="0" w:space="0" w:color="auto"/>
        <w:left w:val="none" w:sz="0" w:space="0" w:color="auto"/>
        <w:bottom w:val="none" w:sz="0" w:space="0" w:color="auto"/>
        <w:right w:val="none" w:sz="0" w:space="0" w:color="auto"/>
      </w:divBdr>
    </w:div>
    <w:div w:id="1976256643">
      <w:bodyDiv w:val="1"/>
      <w:marLeft w:val="0"/>
      <w:marRight w:val="0"/>
      <w:marTop w:val="0"/>
      <w:marBottom w:val="0"/>
      <w:divBdr>
        <w:top w:val="none" w:sz="0" w:space="0" w:color="auto"/>
        <w:left w:val="none" w:sz="0" w:space="0" w:color="auto"/>
        <w:bottom w:val="none" w:sz="0" w:space="0" w:color="auto"/>
        <w:right w:val="none" w:sz="0" w:space="0" w:color="auto"/>
      </w:divBdr>
    </w:div>
    <w:div w:id="1977636467">
      <w:bodyDiv w:val="1"/>
      <w:marLeft w:val="0"/>
      <w:marRight w:val="0"/>
      <w:marTop w:val="0"/>
      <w:marBottom w:val="0"/>
      <w:divBdr>
        <w:top w:val="none" w:sz="0" w:space="0" w:color="auto"/>
        <w:left w:val="none" w:sz="0" w:space="0" w:color="auto"/>
        <w:bottom w:val="none" w:sz="0" w:space="0" w:color="auto"/>
        <w:right w:val="none" w:sz="0" w:space="0" w:color="auto"/>
      </w:divBdr>
    </w:div>
    <w:div w:id="1979068465">
      <w:bodyDiv w:val="1"/>
      <w:marLeft w:val="0"/>
      <w:marRight w:val="0"/>
      <w:marTop w:val="0"/>
      <w:marBottom w:val="0"/>
      <w:divBdr>
        <w:top w:val="none" w:sz="0" w:space="0" w:color="auto"/>
        <w:left w:val="none" w:sz="0" w:space="0" w:color="auto"/>
        <w:bottom w:val="none" w:sz="0" w:space="0" w:color="auto"/>
        <w:right w:val="none" w:sz="0" w:space="0" w:color="auto"/>
      </w:divBdr>
    </w:div>
    <w:div w:id="1980573331">
      <w:bodyDiv w:val="1"/>
      <w:marLeft w:val="0"/>
      <w:marRight w:val="0"/>
      <w:marTop w:val="0"/>
      <w:marBottom w:val="0"/>
      <w:divBdr>
        <w:top w:val="none" w:sz="0" w:space="0" w:color="auto"/>
        <w:left w:val="none" w:sz="0" w:space="0" w:color="auto"/>
        <w:bottom w:val="none" w:sz="0" w:space="0" w:color="auto"/>
        <w:right w:val="none" w:sz="0" w:space="0" w:color="auto"/>
      </w:divBdr>
    </w:div>
    <w:div w:id="1981302800">
      <w:bodyDiv w:val="1"/>
      <w:marLeft w:val="0"/>
      <w:marRight w:val="0"/>
      <w:marTop w:val="0"/>
      <w:marBottom w:val="0"/>
      <w:divBdr>
        <w:top w:val="none" w:sz="0" w:space="0" w:color="auto"/>
        <w:left w:val="none" w:sz="0" w:space="0" w:color="auto"/>
        <w:bottom w:val="none" w:sz="0" w:space="0" w:color="auto"/>
        <w:right w:val="none" w:sz="0" w:space="0" w:color="auto"/>
      </w:divBdr>
    </w:div>
    <w:div w:id="1982609455">
      <w:bodyDiv w:val="1"/>
      <w:marLeft w:val="0"/>
      <w:marRight w:val="0"/>
      <w:marTop w:val="0"/>
      <w:marBottom w:val="0"/>
      <w:divBdr>
        <w:top w:val="none" w:sz="0" w:space="0" w:color="auto"/>
        <w:left w:val="none" w:sz="0" w:space="0" w:color="auto"/>
        <w:bottom w:val="none" w:sz="0" w:space="0" w:color="auto"/>
        <w:right w:val="none" w:sz="0" w:space="0" w:color="auto"/>
      </w:divBdr>
    </w:div>
    <w:div w:id="1983538775">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4581512">
      <w:bodyDiv w:val="1"/>
      <w:marLeft w:val="0"/>
      <w:marRight w:val="0"/>
      <w:marTop w:val="0"/>
      <w:marBottom w:val="0"/>
      <w:divBdr>
        <w:top w:val="none" w:sz="0" w:space="0" w:color="auto"/>
        <w:left w:val="none" w:sz="0" w:space="0" w:color="auto"/>
        <w:bottom w:val="none" w:sz="0" w:space="0" w:color="auto"/>
        <w:right w:val="none" w:sz="0" w:space="0" w:color="auto"/>
      </w:divBdr>
    </w:div>
    <w:div w:id="1989431826">
      <w:bodyDiv w:val="1"/>
      <w:marLeft w:val="0"/>
      <w:marRight w:val="0"/>
      <w:marTop w:val="0"/>
      <w:marBottom w:val="0"/>
      <w:divBdr>
        <w:top w:val="none" w:sz="0" w:space="0" w:color="auto"/>
        <w:left w:val="none" w:sz="0" w:space="0" w:color="auto"/>
        <w:bottom w:val="none" w:sz="0" w:space="0" w:color="auto"/>
        <w:right w:val="none" w:sz="0" w:space="0" w:color="auto"/>
      </w:divBdr>
    </w:div>
    <w:div w:id="1990011106">
      <w:bodyDiv w:val="1"/>
      <w:marLeft w:val="0"/>
      <w:marRight w:val="0"/>
      <w:marTop w:val="0"/>
      <w:marBottom w:val="0"/>
      <w:divBdr>
        <w:top w:val="none" w:sz="0" w:space="0" w:color="auto"/>
        <w:left w:val="none" w:sz="0" w:space="0" w:color="auto"/>
        <w:bottom w:val="none" w:sz="0" w:space="0" w:color="auto"/>
        <w:right w:val="none" w:sz="0" w:space="0" w:color="auto"/>
      </w:divBdr>
    </w:div>
    <w:div w:id="1990134481">
      <w:bodyDiv w:val="1"/>
      <w:marLeft w:val="0"/>
      <w:marRight w:val="0"/>
      <w:marTop w:val="0"/>
      <w:marBottom w:val="0"/>
      <w:divBdr>
        <w:top w:val="none" w:sz="0" w:space="0" w:color="auto"/>
        <w:left w:val="none" w:sz="0" w:space="0" w:color="auto"/>
        <w:bottom w:val="none" w:sz="0" w:space="0" w:color="auto"/>
        <w:right w:val="none" w:sz="0" w:space="0" w:color="auto"/>
      </w:divBdr>
    </w:div>
    <w:div w:id="1990360381">
      <w:bodyDiv w:val="1"/>
      <w:marLeft w:val="0"/>
      <w:marRight w:val="0"/>
      <w:marTop w:val="0"/>
      <w:marBottom w:val="0"/>
      <w:divBdr>
        <w:top w:val="none" w:sz="0" w:space="0" w:color="auto"/>
        <w:left w:val="none" w:sz="0" w:space="0" w:color="auto"/>
        <w:bottom w:val="none" w:sz="0" w:space="0" w:color="auto"/>
        <w:right w:val="none" w:sz="0" w:space="0" w:color="auto"/>
      </w:divBdr>
    </w:div>
    <w:div w:id="1991328534">
      <w:bodyDiv w:val="1"/>
      <w:marLeft w:val="0"/>
      <w:marRight w:val="0"/>
      <w:marTop w:val="0"/>
      <w:marBottom w:val="0"/>
      <w:divBdr>
        <w:top w:val="none" w:sz="0" w:space="0" w:color="auto"/>
        <w:left w:val="none" w:sz="0" w:space="0" w:color="auto"/>
        <w:bottom w:val="none" w:sz="0" w:space="0" w:color="auto"/>
        <w:right w:val="none" w:sz="0" w:space="0" w:color="auto"/>
      </w:divBdr>
    </w:div>
    <w:div w:id="1992514246">
      <w:bodyDiv w:val="1"/>
      <w:marLeft w:val="0"/>
      <w:marRight w:val="0"/>
      <w:marTop w:val="0"/>
      <w:marBottom w:val="0"/>
      <w:divBdr>
        <w:top w:val="none" w:sz="0" w:space="0" w:color="auto"/>
        <w:left w:val="none" w:sz="0" w:space="0" w:color="auto"/>
        <w:bottom w:val="none" w:sz="0" w:space="0" w:color="auto"/>
        <w:right w:val="none" w:sz="0" w:space="0" w:color="auto"/>
      </w:divBdr>
    </w:div>
    <w:div w:id="1993943211">
      <w:bodyDiv w:val="1"/>
      <w:marLeft w:val="0"/>
      <w:marRight w:val="0"/>
      <w:marTop w:val="0"/>
      <w:marBottom w:val="0"/>
      <w:divBdr>
        <w:top w:val="none" w:sz="0" w:space="0" w:color="auto"/>
        <w:left w:val="none" w:sz="0" w:space="0" w:color="auto"/>
        <w:bottom w:val="none" w:sz="0" w:space="0" w:color="auto"/>
        <w:right w:val="none" w:sz="0" w:space="0" w:color="auto"/>
      </w:divBdr>
    </w:div>
    <w:div w:id="2000495804">
      <w:bodyDiv w:val="1"/>
      <w:marLeft w:val="0"/>
      <w:marRight w:val="0"/>
      <w:marTop w:val="0"/>
      <w:marBottom w:val="0"/>
      <w:divBdr>
        <w:top w:val="none" w:sz="0" w:space="0" w:color="auto"/>
        <w:left w:val="none" w:sz="0" w:space="0" w:color="auto"/>
        <w:bottom w:val="none" w:sz="0" w:space="0" w:color="auto"/>
        <w:right w:val="none" w:sz="0" w:space="0" w:color="auto"/>
      </w:divBdr>
    </w:div>
    <w:div w:id="2000577595">
      <w:bodyDiv w:val="1"/>
      <w:marLeft w:val="0"/>
      <w:marRight w:val="0"/>
      <w:marTop w:val="0"/>
      <w:marBottom w:val="0"/>
      <w:divBdr>
        <w:top w:val="none" w:sz="0" w:space="0" w:color="auto"/>
        <w:left w:val="none" w:sz="0" w:space="0" w:color="auto"/>
        <w:bottom w:val="none" w:sz="0" w:space="0" w:color="auto"/>
        <w:right w:val="none" w:sz="0" w:space="0" w:color="auto"/>
      </w:divBdr>
    </w:div>
    <w:div w:id="2001691900">
      <w:bodyDiv w:val="1"/>
      <w:marLeft w:val="0"/>
      <w:marRight w:val="0"/>
      <w:marTop w:val="0"/>
      <w:marBottom w:val="0"/>
      <w:divBdr>
        <w:top w:val="none" w:sz="0" w:space="0" w:color="auto"/>
        <w:left w:val="none" w:sz="0" w:space="0" w:color="auto"/>
        <w:bottom w:val="none" w:sz="0" w:space="0" w:color="auto"/>
        <w:right w:val="none" w:sz="0" w:space="0" w:color="auto"/>
      </w:divBdr>
    </w:div>
    <w:div w:id="2001931971">
      <w:bodyDiv w:val="1"/>
      <w:marLeft w:val="0"/>
      <w:marRight w:val="0"/>
      <w:marTop w:val="0"/>
      <w:marBottom w:val="0"/>
      <w:divBdr>
        <w:top w:val="none" w:sz="0" w:space="0" w:color="auto"/>
        <w:left w:val="none" w:sz="0" w:space="0" w:color="auto"/>
        <w:bottom w:val="none" w:sz="0" w:space="0" w:color="auto"/>
        <w:right w:val="none" w:sz="0" w:space="0" w:color="auto"/>
      </w:divBdr>
    </w:div>
    <w:div w:id="2003123593">
      <w:bodyDiv w:val="1"/>
      <w:marLeft w:val="0"/>
      <w:marRight w:val="0"/>
      <w:marTop w:val="0"/>
      <w:marBottom w:val="0"/>
      <w:divBdr>
        <w:top w:val="none" w:sz="0" w:space="0" w:color="auto"/>
        <w:left w:val="none" w:sz="0" w:space="0" w:color="auto"/>
        <w:bottom w:val="none" w:sz="0" w:space="0" w:color="auto"/>
        <w:right w:val="none" w:sz="0" w:space="0" w:color="auto"/>
      </w:divBdr>
    </w:div>
    <w:div w:id="2005009037">
      <w:bodyDiv w:val="1"/>
      <w:marLeft w:val="0"/>
      <w:marRight w:val="0"/>
      <w:marTop w:val="0"/>
      <w:marBottom w:val="0"/>
      <w:divBdr>
        <w:top w:val="none" w:sz="0" w:space="0" w:color="auto"/>
        <w:left w:val="none" w:sz="0" w:space="0" w:color="auto"/>
        <w:bottom w:val="none" w:sz="0" w:space="0" w:color="auto"/>
        <w:right w:val="none" w:sz="0" w:space="0" w:color="auto"/>
      </w:divBdr>
    </w:div>
    <w:div w:id="2005014436">
      <w:bodyDiv w:val="1"/>
      <w:marLeft w:val="0"/>
      <w:marRight w:val="0"/>
      <w:marTop w:val="0"/>
      <w:marBottom w:val="0"/>
      <w:divBdr>
        <w:top w:val="none" w:sz="0" w:space="0" w:color="auto"/>
        <w:left w:val="none" w:sz="0" w:space="0" w:color="auto"/>
        <w:bottom w:val="none" w:sz="0" w:space="0" w:color="auto"/>
        <w:right w:val="none" w:sz="0" w:space="0" w:color="auto"/>
      </w:divBdr>
    </w:div>
    <w:div w:id="2005358227">
      <w:bodyDiv w:val="1"/>
      <w:marLeft w:val="0"/>
      <w:marRight w:val="0"/>
      <w:marTop w:val="0"/>
      <w:marBottom w:val="0"/>
      <w:divBdr>
        <w:top w:val="none" w:sz="0" w:space="0" w:color="auto"/>
        <w:left w:val="none" w:sz="0" w:space="0" w:color="auto"/>
        <w:bottom w:val="none" w:sz="0" w:space="0" w:color="auto"/>
        <w:right w:val="none" w:sz="0" w:space="0" w:color="auto"/>
      </w:divBdr>
    </w:div>
    <w:div w:id="2005428827">
      <w:bodyDiv w:val="1"/>
      <w:marLeft w:val="0"/>
      <w:marRight w:val="0"/>
      <w:marTop w:val="0"/>
      <w:marBottom w:val="0"/>
      <w:divBdr>
        <w:top w:val="none" w:sz="0" w:space="0" w:color="auto"/>
        <w:left w:val="none" w:sz="0" w:space="0" w:color="auto"/>
        <w:bottom w:val="none" w:sz="0" w:space="0" w:color="auto"/>
        <w:right w:val="none" w:sz="0" w:space="0" w:color="auto"/>
      </w:divBdr>
    </w:div>
    <w:div w:id="2005886936">
      <w:bodyDiv w:val="1"/>
      <w:marLeft w:val="0"/>
      <w:marRight w:val="0"/>
      <w:marTop w:val="0"/>
      <w:marBottom w:val="0"/>
      <w:divBdr>
        <w:top w:val="none" w:sz="0" w:space="0" w:color="auto"/>
        <w:left w:val="none" w:sz="0" w:space="0" w:color="auto"/>
        <w:bottom w:val="none" w:sz="0" w:space="0" w:color="auto"/>
        <w:right w:val="none" w:sz="0" w:space="0" w:color="auto"/>
      </w:divBdr>
    </w:div>
    <w:div w:id="2006010044">
      <w:bodyDiv w:val="1"/>
      <w:marLeft w:val="0"/>
      <w:marRight w:val="0"/>
      <w:marTop w:val="0"/>
      <w:marBottom w:val="0"/>
      <w:divBdr>
        <w:top w:val="none" w:sz="0" w:space="0" w:color="auto"/>
        <w:left w:val="none" w:sz="0" w:space="0" w:color="auto"/>
        <w:bottom w:val="none" w:sz="0" w:space="0" w:color="auto"/>
        <w:right w:val="none" w:sz="0" w:space="0" w:color="auto"/>
      </w:divBdr>
    </w:div>
    <w:div w:id="2006320389">
      <w:bodyDiv w:val="1"/>
      <w:marLeft w:val="0"/>
      <w:marRight w:val="0"/>
      <w:marTop w:val="0"/>
      <w:marBottom w:val="0"/>
      <w:divBdr>
        <w:top w:val="none" w:sz="0" w:space="0" w:color="auto"/>
        <w:left w:val="none" w:sz="0" w:space="0" w:color="auto"/>
        <w:bottom w:val="none" w:sz="0" w:space="0" w:color="auto"/>
        <w:right w:val="none" w:sz="0" w:space="0" w:color="auto"/>
      </w:divBdr>
    </w:div>
    <w:div w:id="2007974808">
      <w:bodyDiv w:val="1"/>
      <w:marLeft w:val="0"/>
      <w:marRight w:val="0"/>
      <w:marTop w:val="0"/>
      <w:marBottom w:val="0"/>
      <w:divBdr>
        <w:top w:val="none" w:sz="0" w:space="0" w:color="auto"/>
        <w:left w:val="none" w:sz="0" w:space="0" w:color="auto"/>
        <w:bottom w:val="none" w:sz="0" w:space="0" w:color="auto"/>
        <w:right w:val="none" w:sz="0" w:space="0" w:color="auto"/>
      </w:divBdr>
    </w:div>
    <w:div w:id="2009017101">
      <w:bodyDiv w:val="1"/>
      <w:marLeft w:val="0"/>
      <w:marRight w:val="0"/>
      <w:marTop w:val="0"/>
      <w:marBottom w:val="0"/>
      <w:divBdr>
        <w:top w:val="none" w:sz="0" w:space="0" w:color="auto"/>
        <w:left w:val="none" w:sz="0" w:space="0" w:color="auto"/>
        <w:bottom w:val="none" w:sz="0" w:space="0" w:color="auto"/>
        <w:right w:val="none" w:sz="0" w:space="0" w:color="auto"/>
      </w:divBdr>
    </w:div>
    <w:div w:id="2009401588">
      <w:bodyDiv w:val="1"/>
      <w:marLeft w:val="0"/>
      <w:marRight w:val="0"/>
      <w:marTop w:val="0"/>
      <w:marBottom w:val="0"/>
      <w:divBdr>
        <w:top w:val="none" w:sz="0" w:space="0" w:color="auto"/>
        <w:left w:val="none" w:sz="0" w:space="0" w:color="auto"/>
        <w:bottom w:val="none" w:sz="0" w:space="0" w:color="auto"/>
        <w:right w:val="none" w:sz="0" w:space="0" w:color="auto"/>
      </w:divBdr>
    </w:div>
    <w:div w:id="2009751660">
      <w:bodyDiv w:val="1"/>
      <w:marLeft w:val="0"/>
      <w:marRight w:val="0"/>
      <w:marTop w:val="0"/>
      <w:marBottom w:val="0"/>
      <w:divBdr>
        <w:top w:val="none" w:sz="0" w:space="0" w:color="auto"/>
        <w:left w:val="none" w:sz="0" w:space="0" w:color="auto"/>
        <w:bottom w:val="none" w:sz="0" w:space="0" w:color="auto"/>
        <w:right w:val="none" w:sz="0" w:space="0" w:color="auto"/>
      </w:divBdr>
    </w:div>
    <w:div w:id="2010475299">
      <w:bodyDiv w:val="1"/>
      <w:marLeft w:val="0"/>
      <w:marRight w:val="0"/>
      <w:marTop w:val="0"/>
      <w:marBottom w:val="0"/>
      <w:divBdr>
        <w:top w:val="none" w:sz="0" w:space="0" w:color="auto"/>
        <w:left w:val="none" w:sz="0" w:space="0" w:color="auto"/>
        <w:bottom w:val="none" w:sz="0" w:space="0" w:color="auto"/>
        <w:right w:val="none" w:sz="0" w:space="0" w:color="auto"/>
      </w:divBdr>
    </w:div>
    <w:div w:id="2013100832">
      <w:bodyDiv w:val="1"/>
      <w:marLeft w:val="0"/>
      <w:marRight w:val="0"/>
      <w:marTop w:val="0"/>
      <w:marBottom w:val="0"/>
      <w:divBdr>
        <w:top w:val="none" w:sz="0" w:space="0" w:color="auto"/>
        <w:left w:val="none" w:sz="0" w:space="0" w:color="auto"/>
        <w:bottom w:val="none" w:sz="0" w:space="0" w:color="auto"/>
        <w:right w:val="none" w:sz="0" w:space="0" w:color="auto"/>
      </w:divBdr>
    </w:div>
    <w:div w:id="2013412489">
      <w:bodyDiv w:val="1"/>
      <w:marLeft w:val="0"/>
      <w:marRight w:val="0"/>
      <w:marTop w:val="0"/>
      <w:marBottom w:val="0"/>
      <w:divBdr>
        <w:top w:val="none" w:sz="0" w:space="0" w:color="auto"/>
        <w:left w:val="none" w:sz="0" w:space="0" w:color="auto"/>
        <w:bottom w:val="none" w:sz="0" w:space="0" w:color="auto"/>
        <w:right w:val="none" w:sz="0" w:space="0" w:color="auto"/>
      </w:divBdr>
    </w:div>
    <w:div w:id="2014407230">
      <w:bodyDiv w:val="1"/>
      <w:marLeft w:val="0"/>
      <w:marRight w:val="0"/>
      <w:marTop w:val="0"/>
      <w:marBottom w:val="0"/>
      <w:divBdr>
        <w:top w:val="none" w:sz="0" w:space="0" w:color="auto"/>
        <w:left w:val="none" w:sz="0" w:space="0" w:color="auto"/>
        <w:bottom w:val="none" w:sz="0" w:space="0" w:color="auto"/>
        <w:right w:val="none" w:sz="0" w:space="0" w:color="auto"/>
      </w:divBdr>
    </w:div>
    <w:div w:id="2015298588">
      <w:bodyDiv w:val="1"/>
      <w:marLeft w:val="0"/>
      <w:marRight w:val="0"/>
      <w:marTop w:val="0"/>
      <w:marBottom w:val="0"/>
      <w:divBdr>
        <w:top w:val="none" w:sz="0" w:space="0" w:color="auto"/>
        <w:left w:val="none" w:sz="0" w:space="0" w:color="auto"/>
        <w:bottom w:val="none" w:sz="0" w:space="0" w:color="auto"/>
        <w:right w:val="none" w:sz="0" w:space="0" w:color="auto"/>
      </w:divBdr>
    </w:div>
    <w:div w:id="2017608837">
      <w:bodyDiv w:val="1"/>
      <w:marLeft w:val="0"/>
      <w:marRight w:val="0"/>
      <w:marTop w:val="0"/>
      <w:marBottom w:val="0"/>
      <w:divBdr>
        <w:top w:val="none" w:sz="0" w:space="0" w:color="auto"/>
        <w:left w:val="none" w:sz="0" w:space="0" w:color="auto"/>
        <w:bottom w:val="none" w:sz="0" w:space="0" w:color="auto"/>
        <w:right w:val="none" w:sz="0" w:space="0" w:color="auto"/>
      </w:divBdr>
    </w:div>
    <w:div w:id="2017726887">
      <w:bodyDiv w:val="1"/>
      <w:marLeft w:val="0"/>
      <w:marRight w:val="0"/>
      <w:marTop w:val="0"/>
      <w:marBottom w:val="0"/>
      <w:divBdr>
        <w:top w:val="none" w:sz="0" w:space="0" w:color="auto"/>
        <w:left w:val="none" w:sz="0" w:space="0" w:color="auto"/>
        <w:bottom w:val="none" w:sz="0" w:space="0" w:color="auto"/>
        <w:right w:val="none" w:sz="0" w:space="0" w:color="auto"/>
      </w:divBdr>
    </w:div>
    <w:div w:id="2017729427">
      <w:bodyDiv w:val="1"/>
      <w:marLeft w:val="0"/>
      <w:marRight w:val="0"/>
      <w:marTop w:val="0"/>
      <w:marBottom w:val="0"/>
      <w:divBdr>
        <w:top w:val="none" w:sz="0" w:space="0" w:color="auto"/>
        <w:left w:val="none" w:sz="0" w:space="0" w:color="auto"/>
        <w:bottom w:val="none" w:sz="0" w:space="0" w:color="auto"/>
        <w:right w:val="none" w:sz="0" w:space="0" w:color="auto"/>
      </w:divBdr>
    </w:div>
    <w:div w:id="2018190656">
      <w:bodyDiv w:val="1"/>
      <w:marLeft w:val="0"/>
      <w:marRight w:val="0"/>
      <w:marTop w:val="0"/>
      <w:marBottom w:val="0"/>
      <w:divBdr>
        <w:top w:val="none" w:sz="0" w:space="0" w:color="auto"/>
        <w:left w:val="none" w:sz="0" w:space="0" w:color="auto"/>
        <w:bottom w:val="none" w:sz="0" w:space="0" w:color="auto"/>
        <w:right w:val="none" w:sz="0" w:space="0" w:color="auto"/>
      </w:divBdr>
    </w:div>
    <w:div w:id="2018995223">
      <w:bodyDiv w:val="1"/>
      <w:marLeft w:val="0"/>
      <w:marRight w:val="0"/>
      <w:marTop w:val="0"/>
      <w:marBottom w:val="0"/>
      <w:divBdr>
        <w:top w:val="none" w:sz="0" w:space="0" w:color="auto"/>
        <w:left w:val="none" w:sz="0" w:space="0" w:color="auto"/>
        <w:bottom w:val="none" w:sz="0" w:space="0" w:color="auto"/>
        <w:right w:val="none" w:sz="0" w:space="0" w:color="auto"/>
      </w:divBdr>
    </w:div>
    <w:div w:id="2024235508">
      <w:bodyDiv w:val="1"/>
      <w:marLeft w:val="0"/>
      <w:marRight w:val="0"/>
      <w:marTop w:val="0"/>
      <w:marBottom w:val="0"/>
      <w:divBdr>
        <w:top w:val="none" w:sz="0" w:space="0" w:color="auto"/>
        <w:left w:val="none" w:sz="0" w:space="0" w:color="auto"/>
        <w:bottom w:val="none" w:sz="0" w:space="0" w:color="auto"/>
        <w:right w:val="none" w:sz="0" w:space="0" w:color="auto"/>
      </w:divBdr>
    </w:div>
    <w:div w:id="2024552201">
      <w:bodyDiv w:val="1"/>
      <w:marLeft w:val="0"/>
      <w:marRight w:val="0"/>
      <w:marTop w:val="0"/>
      <w:marBottom w:val="0"/>
      <w:divBdr>
        <w:top w:val="none" w:sz="0" w:space="0" w:color="auto"/>
        <w:left w:val="none" w:sz="0" w:space="0" w:color="auto"/>
        <w:bottom w:val="none" w:sz="0" w:space="0" w:color="auto"/>
        <w:right w:val="none" w:sz="0" w:space="0" w:color="auto"/>
      </w:divBdr>
    </w:div>
    <w:div w:id="2027170430">
      <w:bodyDiv w:val="1"/>
      <w:marLeft w:val="0"/>
      <w:marRight w:val="0"/>
      <w:marTop w:val="0"/>
      <w:marBottom w:val="0"/>
      <w:divBdr>
        <w:top w:val="none" w:sz="0" w:space="0" w:color="auto"/>
        <w:left w:val="none" w:sz="0" w:space="0" w:color="auto"/>
        <w:bottom w:val="none" w:sz="0" w:space="0" w:color="auto"/>
        <w:right w:val="none" w:sz="0" w:space="0" w:color="auto"/>
      </w:divBdr>
    </w:div>
    <w:div w:id="2027360233">
      <w:bodyDiv w:val="1"/>
      <w:marLeft w:val="0"/>
      <w:marRight w:val="0"/>
      <w:marTop w:val="0"/>
      <w:marBottom w:val="0"/>
      <w:divBdr>
        <w:top w:val="none" w:sz="0" w:space="0" w:color="auto"/>
        <w:left w:val="none" w:sz="0" w:space="0" w:color="auto"/>
        <w:bottom w:val="none" w:sz="0" w:space="0" w:color="auto"/>
        <w:right w:val="none" w:sz="0" w:space="0" w:color="auto"/>
      </w:divBdr>
    </w:div>
    <w:div w:id="2027632553">
      <w:bodyDiv w:val="1"/>
      <w:marLeft w:val="0"/>
      <w:marRight w:val="0"/>
      <w:marTop w:val="0"/>
      <w:marBottom w:val="0"/>
      <w:divBdr>
        <w:top w:val="none" w:sz="0" w:space="0" w:color="auto"/>
        <w:left w:val="none" w:sz="0" w:space="0" w:color="auto"/>
        <w:bottom w:val="none" w:sz="0" w:space="0" w:color="auto"/>
        <w:right w:val="none" w:sz="0" w:space="0" w:color="auto"/>
      </w:divBdr>
    </w:div>
    <w:div w:id="2030714003">
      <w:bodyDiv w:val="1"/>
      <w:marLeft w:val="0"/>
      <w:marRight w:val="0"/>
      <w:marTop w:val="0"/>
      <w:marBottom w:val="0"/>
      <w:divBdr>
        <w:top w:val="none" w:sz="0" w:space="0" w:color="auto"/>
        <w:left w:val="none" w:sz="0" w:space="0" w:color="auto"/>
        <w:bottom w:val="none" w:sz="0" w:space="0" w:color="auto"/>
        <w:right w:val="none" w:sz="0" w:space="0" w:color="auto"/>
      </w:divBdr>
    </w:div>
    <w:div w:id="2030795885">
      <w:bodyDiv w:val="1"/>
      <w:marLeft w:val="0"/>
      <w:marRight w:val="0"/>
      <w:marTop w:val="0"/>
      <w:marBottom w:val="0"/>
      <w:divBdr>
        <w:top w:val="none" w:sz="0" w:space="0" w:color="auto"/>
        <w:left w:val="none" w:sz="0" w:space="0" w:color="auto"/>
        <w:bottom w:val="none" w:sz="0" w:space="0" w:color="auto"/>
        <w:right w:val="none" w:sz="0" w:space="0" w:color="auto"/>
      </w:divBdr>
    </w:div>
    <w:div w:id="2031447742">
      <w:bodyDiv w:val="1"/>
      <w:marLeft w:val="0"/>
      <w:marRight w:val="0"/>
      <w:marTop w:val="0"/>
      <w:marBottom w:val="0"/>
      <w:divBdr>
        <w:top w:val="none" w:sz="0" w:space="0" w:color="auto"/>
        <w:left w:val="none" w:sz="0" w:space="0" w:color="auto"/>
        <w:bottom w:val="none" w:sz="0" w:space="0" w:color="auto"/>
        <w:right w:val="none" w:sz="0" w:space="0" w:color="auto"/>
      </w:divBdr>
    </w:div>
    <w:div w:id="2031489077">
      <w:bodyDiv w:val="1"/>
      <w:marLeft w:val="0"/>
      <w:marRight w:val="0"/>
      <w:marTop w:val="0"/>
      <w:marBottom w:val="0"/>
      <w:divBdr>
        <w:top w:val="none" w:sz="0" w:space="0" w:color="auto"/>
        <w:left w:val="none" w:sz="0" w:space="0" w:color="auto"/>
        <w:bottom w:val="none" w:sz="0" w:space="0" w:color="auto"/>
        <w:right w:val="none" w:sz="0" w:space="0" w:color="auto"/>
      </w:divBdr>
    </w:div>
    <w:div w:id="2031684324">
      <w:bodyDiv w:val="1"/>
      <w:marLeft w:val="0"/>
      <w:marRight w:val="0"/>
      <w:marTop w:val="0"/>
      <w:marBottom w:val="0"/>
      <w:divBdr>
        <w:top w:val="none" w:sz="0" w:space="0" w:color="auto"/>
        <w:left w:val="none" w:sz="0" w:space="0" w:color="auto"/>
        <w:bottom w:val="none" w:sz="0" w:space="0" w:color="auto"/>
        <w:right w:val="none" w:sz="0" w:space="0" w:color="auto"/>
      </w:divBdr>
    </w:div>
    <w:div w:id="2031881266">
      <w:bodyDiv w:val="1"/>
      <w:marLeft w:val="0"/>
      <w:marRight w:val="0"/>
      <w:marTop w:val="0"/>
      <w:marBottom w:val="0"/>
      <w:divBdr>
        <w:top w:val="none" w:sz="0" w:space="0" w:color="auto"/>
        <w:left w:val="none" w:sz="0" w:space="0" w:color="auto"/>
        <w:bottom w:val="none" w:sz="0" w:space="0" w:color="auto"/>
        <w:right w:val="none" w:sz="0" w:space="0" w:color="auto"/>
      </w:divBdr>
    </w:div>
    <w:div w:id="2032102796">
      <w:bodyDiv w:val="1"/>
      <w:marLeft w:val="0"/>
      <w:marRight w:val="0"/>
      <w:marTop w:val="0"/>
      <w:marBottom w:val="0"/>
      <w:divBdr>
        <w:top w:val="none" w:sz="0" w:space="0" w:color="auto"/>
        <w:left w:val="none" w:sz="0" w:space="0" w:color="auto"/>
        <w:bottom w:val="none" w:sz="0" w:space="0" w:color="auto"/>
        <w:right w:val="none" w:sz="0" w:space="0" w:color="auto"/>
      </w:divBdr>
    </w:div>
    <w:div w:id="2033258802">
      <w:bodyDiv w:val="1"/>
      <w:marLeft w:val="0"/>
      <w:marRight w:val="0"/>
      <w:marTop w:val="0"/>
      <w:marBottom w:val="0"/>
      <w:divBdr>
        <w:top w:val="none" w:sz="0" w:space="0" w:color="auto"/>
        <w:left w:val="none" w:sz="0" w:space="0" w:color="auto"/>
        <w:bottom w:val="none" w:sz="0" w:space="0" w:color="auto"/>
        <w:right w:val="none" w:sz="0" w:space="0" w:color="auto"/>
      </w:divBdr>
    </w:div>
    <w:div w:id="2035419883">
      <w:bodyDiv w:val="1"/>
      <w:marLeft w:val="0"/>
      <w:marRight w:val="0"/>
      <w:marTop w:val="0"/>
      <w:marBottom w:val="0"/>
      <w:divBdr>
        <w:top w:val="none" w:sz="0" w:space="0" w:color="auto"/>
        <w:left w:val="none" w:sz="0" w:space="0" w:color="auto"/>
        <w:bottom w:val="none" w:sz="0" w:space="0" w:color="auto"/>
        <w:right w:val="none" w:sz="0" w:space="0" w:color="auto"/>
      </w:divBdr>
    </w:div>
    <w:div w:id="2035883380">
      <w:bodyDiv w:val="1"/>
      <w:marLeft w:val="0"/>
      <w:marRight w:val="0"/>
      <w:marTop w:val="0"/>
      <w:marBottom w:val="0"/>
      <w:divBdr>
        <w:top w:val="none" w:sz="0" w:space="0" w:color="auto"/>
        <w:left w:val="none" w:sz="0" w:space="0" w:color="auto"/>
        <w:bottom w:val="none" w:sz="0" w:space="0" w:color="auto"/>
        <w:right w:val="none" w:sz="0" w:space="0" w:color="auto"/>
      </w:divBdr>
    </w:div>
    <w:div w:id="2036271102">
      <w:bodyDiv w:val="1"/>
      <w:marLeft w:val="0"/>
      <w:marRight w:val="0"/>
      <w:marTop w:val="0"/>
      <w:marBottom w:val="0"/>
      <w:divBdr>
        <w:top w:val="none" w:sz="0" w:space="0" w:color="auto"/>
        <w:left w:val="none" w:sz="0" w:space="0" w:color="auto"/>
        <w:bottom w:val="none" w:sz="0" w:space="0" w:color="auto"/>
        <w:right w:val="none" w:sz="0" w:space="0" w:color="auto"/>
      </w:divBdr>
    </w:div>
    <w:div w:id="2039357208">
      <w:bodyDiv w:val="1"/>
      <w:marLeft w:val="0"/>
      <w:marRight w:val="0"/>
      <w:marTop w:val="0"/>
      <w:marBottom w:val="0"/>
      <w:divBdr>
        <w:top w:val="none" w:sz="0" w:space="0" w:color="auto"/>
        <w:left w:val="none" w:sz="0" w:space="0" w:color="auto"/>
        <w:bottom w:val="none" w:sz="0" w:space="0" w:color="auto"/>
        <w:right w:val="none" w:sz="0" w:space="0" w:color="auto"/>
      </w:divBdr>
    </w:div>
    <w:div w:id="2040004852">
      <w:bodyDiv w:val="1"/>
      <w:marLeft w:val="0"/>
      <w:marRight w:val="0"/>
      <w:marTop w:val="0"/>
      <w:marBottom w:val="0"/>
      <w:divBdr>
        <w:top w:val="none" w:sz="0" w:space="0" w:color="auto"/>
        <w:left w:val="none" w:sz="0" w:space="0" w:color="auto"/>
        <w:bottom w:val="none" w:sz="0" w:space="0" w:color="auto"/>
        <w:right w:val="none" w:sz="0" w:space="0" w:color="auto"/>
      </w:divBdr>
    </w:div>
    <w:div w:id="2042127419">
      <w:bodyDiv w:val="1"/>
      <w:marLeft w:val="0"/>
      <w:marRight w:val="0"/>
      <w:marTop w:val="0"/>
      <w:marBottom w:val="0"/>
      <w:divBdr>
        <w:top w:val="none" w:sz="0" w:space="0" w:color="auto"/>
        <w:left w:val="none" w:sz="0" w:space="0" w:color="auto"/>
        <w:bottom w:val="none" w:sz="0" w:space="0" w:color="auto"/>
        <w:right w:val="none" w:sz="0" w:space="0" w:color="auto"/>
      </w:divBdr>
    </w:div>
    <w:div w:id="2043557227">
      <w:bodyDiv w:val="1"/>
      <w:marLeft w:val="0"/>
      <w:marRight w:val="0"/>
      <w:marTop w:val="0"/>
      <w:marBottom w:val="0"/>
      <w:divBdr>
        <w:top w:val="none" w:sz="0" w:space="0" w:color="auto"/>
        <w:left w:val="none" w:sz="0" w:space="0" w:color="auto"/>
        <w:bottom w:val="none" w:sz="0" w:space="0" w:color="auto"/>
        <w:right w:val="none" w:sz="0" w:space="0" w:color="auto"/>
      </w:divBdr>
    </w:div>
    <w:div w:id="2043750854">
      <w:bodyDiv w:val="1"/>
      <w:marLeft w:val="0"/>
      <w:marRight w:val="0"/>
      <w:marTop w:val="0"/>
      <w:marBottom w:val="0"/>
      <w:divBdr>
        <w:top w:val="none" w:sz="0" w:space="0" w:color="auto"/>
        <w:left w:val="none" w:sz="0" w:space="0" w:color="auto"/>
        <w:bottom w:val="none" w:sz="0" w:space="0" w:color="auto"/>
        <w:right w:val="none" w:sz="0" w:space="0" w:color="auto"/>
      </w:divBdr>
    </w:div>
    <w:div w:id="2045327224">
      <w:bodyDiv w:val="1"/>
      <w:marLeft w:val="0"/>
      <w:marRight w:val="0"/>
      <w:marTop w:val="0"/>
      <w:marBottom w:val="0"/>
      <w:divBdr>
        <w:top w:val="none" w:sz="0" w:space="0" w:color="auto"/>
        <w:left w:val="none" w:sz="0" w:space="0" w:color="auto"/>
        <w:bottom w:val="none" w:sz="0" w:space="0" w:color="auto"/>
        <w:right w:val="none" w:sz="0" w:space="0" w:color="auto"/>
      </w:divBdr>
    </w:div>
    <w:div w:id="2046296378">
      <w:bodyDiv w:val="1"/>
      <w:marLeft w:val="0"/>
      <w:marRight w:val="0"/>
      <w:marTop w:val="0"/>
      <w:marBottom w:val="0"/>
      <w:divBdr>
        <w:top w:val="none" w:sz="0" w:space="0" w:color="auto"/>
        <w:left w:val="none" w:sz="0" w:space="0" w:color="auto"/>
        <w:bottom w:val="none" w:sz="0" w:space="0" w:color="auto"/>
        <w:right w:val="none" w:sz="0" w:space="0" w:color="auto"/>
      </w:divBdr>
    </w:div>
    <w:div w:id="2046976166">
      <w:bodyDiv w:val="1"/>
      <w:marLeft w:val="0"/>
      <w:marRight w:val="0"/>
      <w:marTop w:val="0"/>
      <w:marBottom w:val="0"/>
      <w:divBdr>
        <w:top w:val="none" w:sz="0" w:space="0" w:color="auto"/>
        <w:left w:val="none" w:sz="0" w:space="0" w:color="auto"/>
        <w:bottom w:val="none" w:sz="0" w:space="0" w:color="auto"/>
        <w:right w:val="none" w:sz="0" w:space="0" w:color="auto"/>
      </w:divBdr>
    </w:div>
    <w:div w:id="2047749074">
      <w:bodyDiv w:val="1"/>
      <w:marLeft w:val="0"/>
      <w:marRight w:val="0"/>
      <w:marTop w:val="0"/>
      <w:marBottom w:val="0"/>
      <w:divBdr>
        <w:top w:val="none" w:sz="0" w:space="0" w:color="auto"/>
        <w:left w:val="none" w:sz="0" w:space="0" w:color="auto"/>
        <w:bottom w:val="none" w:sz="0" w:space="0" w:color="auto"/>
        <w:right w:val="none" w:sz="0" w:space="0" w:color="auto"/>
      </w:divBdr>
    </w:div>
    <w:div w:id="2048288495">
      <w:bodyDiv w:val="1"/>
      <w:marLeft w:val="0"/>
      <w:marRight w:val="0"/>
      <w:marTop w:val="0"/>
      <w:marBottom w:val="0"/>
      <w:divBdr>
        <w:top w:val="none" w:sz="0" w:space="0" w:color="auto"/>
        <w:left w:val="none" w:sz="0" w:space="0" w:color="auto"/>
        <w:bottom w:val="none" w:sz="0" w:space="0" w:color="auto"/>
        <w:right w:val="none" w:sz="0" w:space="0" w:color="auto"/>
      </w:divBdr>
    </w:div>
    <w:div w:id="2048527840">
      <w:bodyDiv w:val="1"/>
      <w:marLeft w:val="0"/>
      <w:marRight w:val="0"/>
      <w:marTop w:val="0"/>
      <w:marBottom w:val="0"/>
      <w:divBdr>
        <w:top w:val="none" w:sz="0" w:space="0" w:color="auto"/>
        <w:left w:val="none" w:sz="0" w:space="0" w:color="auto"/>
        <w:bottom w:val="none" w:sz="0" w:space="0" w:color="auto"/>
        <w:right w:val="none" w:sz="0" w:space="0" w:color="auto"/>
      </w:divBdr>
    </w:div>
    <w:div w:id="2048990642">
      <w:bodyDiv w:val="1"/>
      <w:marLeft w:val="0"/>
      <w:marRight w:val="0"/>
      <w:marTop w:val="0"/>
      <w:marBottom w:val="0"/>
      <w:divBdr>
        <w:top w:val="none" w:sz="0" w:space="0" w:color="auto"/>
        <w:left w:val="none" w:sz="0" w:space="0" w:color="auto"/>
        <w:bottom w:val="none" w:sz="0" w:space="0" w:color="auto"/>
        <w:right w:val="none" w:sz="0" w:space="0" w:color="auto"/>
      </w:divBdr>
    </w:div>
    <w:div w:id="2049144308">
      <w:bodyDiv w:val="1"/>
      <w:marLeft w:val="0"/>
      <w:marRight w:val="0"/>
      <w:marTop w:val="0"/>
      <w:marBottom w:val="0"/>
      <w:divBdr>
        <w:top w:val="none" w:sz="0" w:space="0" w:color="auto"/>
        <w:left w:val="none" w:sz="0" w:space="0" w:color="auto"/>
        <w:bottom w:val="none" w:sz="0" w:space="0" w:color="auto"/>
        <w:right w:val="none" w:sz="0" w:space="0" w:color="auto"/>
      </w:divBdr>
    </w:div>
    <w:div w:id="2049983733">
      <w:bodyDiv w:val="1"/>
      <w:marLeft w:val="0"/>
      <w:marRight w:val="0"/>
      <w:marTop w:val="0"/>
      <w:marBottom w:val="0"/>
      <w:divBdr>
        <w:top w:val="none" w:sz="0" w:space="0" w:color="auto"/>
        <w:left w:val="none" w:sz="0" w:space="0" w:color="auto"/>
        <w:bottom w:val="none" w:sz="0" w:space="0" w:color="auto"/>
        <w:right w:val="none" w:sz="0" w:space="0" w:color="auto"/>
      </w:divBdr>
    </w:div>
    <w:div w:id="2051414434">
      <w:bodyDiv w:val="1"/>
      <w:marLeft w:val="0"/>
      <w:marRight w:val="0"/>
      <w:marTop w:val="0"/>
      <w:marBottom w:val="0"/>
      <w:divBdr>
        <w:top w:val="none" w:sz="0" w:space="0" w:color="auto"/>
        <w:left w:val="none" w:sz="0" w:space="0" w:color="auto"/>
        <w:bottom w:val="none" w:sz="0" w:space="0" w:color="auto"/>
        <w:right w:val="none" w:sz="0" w:space="0" w:color="auto"/>
      </w:divBdr>
    </w:div>
    <w:div w:id="2051765276">
      <w:bodyDiv w:val="1"/>
      <w:marLeft w:val="0"/>
      <w:marRight w:val="0"/>
      <w:marTop w:val="0"/>
      <w:marBottom w:val="0"/>
      <w:divBdr>
        <w:top w:val="none" w:sz="0" w:space="0" w:color="auto"/>
        <w:left w:val="none" w:sz="0" w:space="0" w:color="auto"/>
        <w:bottom w:val="none" w:sz="0" w:space="0" w:color="auto"/>
        <w:right w:val="none" w:sz="0" w:space="0" w:color="auto"/>
      </w:divBdr>
    </w:div>
    <w:div w:id="2052457116">
      <w:bodyDiv w:val="1"/>
      <w:marLeft w:val="0"/>
      <w:marRight w:val="0"/>
      <w:marTop w:val="0"/>
      <w:marBottom w:val="0"/>
      <w:divBdr>
        <w:top w:val="none" w:sz="0" w:space="0" w:color="auto"/>
        <w:left w:val="none" w:sz="0" w:space="0" w:color="auto"/>
        <w:bottom w:val="none" w:sz="0" w:space="0" w:color="auto"/>
        <w:right w:val="none" w:sz="0" w:space="0" w:color="auto"/>
      </w:divBdr>
    </w:div>
    <w:div w:id="2053457594">
      <w:bodyDiv w:val="1"/>
      <w:marLeft w:val="0"/>
      <w:marRight w:val="0"/>
      <w:marTop w:val="0"/>
      <w:marBottom w:val="0"/>
      <w:divBdr>
        <w:top w:val="none" w:sz="0" w:space="0" w:color="auto"/>
        <w:left w:val="none" w:sz="0" w:space="0" w:color="auto"/>
        <w:bottom w:val="none" w:sz="0" w:space="0" w:color="auto"/>
        <w:right w:val="none" w:sz="0" w:space="0" w:color="auto"/>
      </w:divBdr>
    </w:div>
    <w:div w:id="2054619270">
      <w:bodyDiv w:val="1"/>
      <w:marLeft w:val="0"/>
      <w:marRight w:val="0"/>
      <w:marTop w:val="0"/>
      <w:marBottom w:val="0"/>
      <w:divBdr>
        <w:top w:val="none" w:sz="0" w:space="0" w:color="auto"/>
        <w:left w:val="none" w:sz="0" w:space="0" w:color="auto"/>
        <w:bottom w:val="none" w:sz="0" w:space="0" w:color="auto"/>
        <w:right w:val="none" w:sz="0" w:space="0" w:color="auto"/>
      </w:divBdr>
    </w:div>
    <w:div w:id="2054691125">
      <w:bodyDiv w:val="1"/>
      <w:marLeft w:val="0"/>
      <w:marRight w:val="0"/>
      <w:marTop w:val="0"/>
      <w:marBottom w:val="0"/>
      <w:divBdr>
        <w:top w:val="none" w:sz="0" w:space="0" w:color="auto"/>
        <w:left w:val="none" w:sz="0" w:space="0" w:color="auto"/>
        <w:bottom w:val="none" w:sz="0" w:space="0" w:color="auto"/>
        <w:right w:val="none" w:sz="0" w:space="0" w:color="auto"/>
      </w:divBdr>
    </w:div>
    <w:div w:id="2057848232">
      <w:bodyDiv w:val="1"/>
      <w:marLeft w:val="0"/>
      <w:marRight w:val="0"/>
      <w:marTop w:val="0"/>
      <w:marBottom w:val="0"/>
      <w:divBdr>
        <w:top w:val="none" w:sz="0" w:space="0" w:color="auto"/>
        <w:left w:val="none" w:sz="0" w:space="0" w:color="auto"/>
        <w:bottom w:val="none" w:sz="0" w:space="0" w:color="auto"/>
        <w:right w:val="none" w:sz="0" w:space="0" w:color="auto"/>
      </w:divBdr>
    </w:div>
    <w:div w:id="2058123986">
      <w:bodyDiv w:val="1"/>
      <w:marLeft w:val="0"/>
      <w:marRight w:val="0"/>
      <w:marTop w:val="0"/>
      <w:marBottom w:val="0"/>
      <w:divBdr>
        <w:top w:val="none" w:sz="0" w:space="0" w:color="auto"/>
        <w:left w:val="none" w:sz="0" w:space="0" w:color="auto"/>
        <w:bottom w:val="none" w:sz="0" w:space="0" w:color="auto"/>
        <w:right w:val="none" w:sz="0" w:space="0" w:color="auto"/>
      </w:divBdr>
    </w:div>
    <w:div w:id="2061516110">
      <w:bodyDiv w:val="1"/>
      <w:marLeft w:val="0"/>
      <w:marRight w:val="0"/>
      <w:marTop w:val="0"/>
      <w:marBottom w:val="0"/>
      <w:divBdr>
        <w:top w:val="none" w:sz="0" w:space="0" w:color="auto"/>
        <w:left w:val="none" w:sz="0" w:space="0" w:color="auto"/>
        <w:bottom w:val="none" w:sz="0" w:space="0" w:color="auto"/>
        <w:right w:val="none" w:sz="0" w:space="0" w:color="auto"/>
      </w:divBdr>
    </w:div>
    <w:div w:id="2061858884">
      <w:bodyDiv w:val="1"/>
      <w:marLeft w:val="0"/>
      <w:marRight w:val="0"/>
      <w:marTop w:val="0"/>
      <w:marBottom w:val="0"/>
      <w:divBdr>
        <w:top w:val="none" w:sz="0" w:space="0" w:color="auto"/>
        <w:left w:val="none" w:sz="0" w:space="0" w:color="auto"/>
        <w:bottom w:val="none" w:sz="0" w:space="0" w:color="auto"/>
        <w:right w:val="none" w:sz="0" w:space="0" w:color="auto"/>
      </w:divBdr>
    </w:div>
    <w:div w:id="2064865479">
      <w:bodyDiv w:val="1"/>
      <w:marLeft w:val="0"/>
      <w:marRight w:val="0"/>
      <w:marTop w:val="0"/>
      <w:marBottom w:val="0"/>
      <w:divBdr>
        <w:top w:val="none" w:sz="0" w:space="0" w:color="auto"/>
        <w:left w:val="none" w:sz="0" w:space="0" w:color="auto"/>
        <w:bottom w:val="none" w:sz="0" w:space="0" w:color="auto"/>
        <w:right w:val="none" w:sz="0" w:space="0" w:color="auto"/>
      </w:divBdr>
    </w:div>
    <w:div w:id="2067139503">
      <w:bodyDiv w:val="1"/>
      <w:marLeft w:val="0"/>
      <w:marRight w:val="0"/>
      <w:marTop w:val="0"/>
      <w:marBottom w:val="0"/>
      <w:divBdr>
        <w:top w:val="none" w:sz="0" w:space="0" w:color="auto"/>
        <w:left w:val="none" w:sz="0" w:space="0" w:color="auto"/>
        <w:bottom w:val="none" w:sz="0" w:space="0" w:color="auto"/>
        <w:right w:val="none" w:sz="0" w:space="0" w:color="auto"/>
      </w:divBdr>
    </w:div>
    <w:div w:id="2067141428">
      <w:bodyDiv w:val="1"/>
      <w:marLeft w:val="0"/>
      <w:marRight w:val="0"/>
      <w:marTop w:val="0"/>
      <w:marBottom w:val="0"/>
      <w:divBdr>
        <w:top w:val="none" w:sz="0" w:space="0" w:color="auto"/>
        <w:left w:val="none" w:sz="0" w:space="0" w:color="auto"/>
        <w:bottom w:val="none" w:sz="0" w:space="0" w:color="auto"/>
        <w:right w:val="none" w:sz="0" w:space="0" w:color="auto"/>
      </w:divBdr>
    </w:div>
    <w:div w:id="2067876890">
      <w:bodyDiv w:val="1"/>
      <w:marLeft w:val="0"/>
      <w:marRight w:val="0"/>
      <w:marTop w:val="0"/>
      <w:marBottom w:val="0"/>
      <w:divBdr>
        <w:top w:val="none" w:sz="0" w:space="0" w:color="auto"/>
        <w:left w:val="none" w:sz="0" w:space="0" w:color="auto"/>
        <w:bottom w:val="none" w:sz="0" w:space="0" w:color="auto"/>
        <w:right w:val="none" w:sz="0" w:space="0" w:color="auto"/>
      </w:divBdr>
    </w:div>
    <w:div w:id="2069499008">
      <w:bodyDiv w:val="1"/>
      <w:marLeft w:val="0"/>
      <w:marRight w:val="0"/>
      <w:marTop w:val="0"/>
      <w:marBottom w:val="0"/>
      <w:divBdr>
        <w:top w:val="none" w:sz="0" w:space="0" w:color="auto"/>
        <w:left w:val="none" w:sz="0" w:space="0" w:color="auto"/>
        <w:bottom w:val="none" w:sz="0" w:space="0" w:color="auto"/>
        <w:right w:val="none" w:sz="0" w:space="0" w:color="auto"/>
      </w:divBdr>
    </w:div>
    <w:div w:id="2069724515">
      <w:bodyDiv w:val="1"/>
      <w:marLeft w:val="0"/>
      <w:marRight w:val="0"/>
      <w:marTop w:val="0"/>
      <w:marBottom w:val="0"/>
      <w:divBdr>
        <w:top w:val="none" w:sz="0" w:space="0" w:color="auto"/>
        <w:left w:val="none" w:sz="0" w:space="0" w:color="auto"/>
        <w:bottom w:val="none" w:sz="0" w:space="0" w:color="auto"/>
        <w:right w:val="none" w:sz="0" w:space="0" w:color="auto"/>
      </w:divBdr>
    </w:div>
    <w:div w:id="2071225162">
      <w:bodyDiv w:val="1"/>
      <w:marLeft w:val="0"/>
      <w:marRight w:val="0"/>
      <w:marTop w:val="0"/>
      <w:marBottom w:val="0"/>
      <w:divBdr>
        <w:top w:val="none" w:sz="0" w:space="0" w:color="auto"/>
        <w:left w:val="none" w:sz="0" w:space="0" w:color="auto"/>
        <w:bottom w:val="none" w:sz="0" w:space="0" w:color="auto"/>
        <w:right w:val="none" w:sz="0" w:space="0" w:color="auto"/>
      </w:divBdr>
    </w:div>
    <w:div w:id="2071609504">
      <w:bodyDiv w:val="1"/>
      <w:marLeft w:val="0"/>
      <w:marRight w:val="0"/>
      <w:marTop w:val="0"/>
      <w:marBottom w:val="0"/>
      <w:divBdr>
        <w:top w:val="none" w:sz="0" w:space="0" w:color="auto"/>
        <w:left w:val="none" w:sz="0" w:space="0" w:color="auto"/>
        <w:bottom w:val="none" w:sz="0" w:space="0" w:color="auto"/>
        <w:right w:val="none" w:sz="0" w:space="0" w:color="auto"/>
      </w:divBdr>
    </w:div>
    <w:div w:id="2073193748">
      <w:bodyDiv w:val="1"/>
      <w:marLeft w:val="0"/>
      <w:marRight w:val="0"/>
      <w:marTop w:val="0"/>
      <w:marBottom w:val="0"/>
      <w:divBdr>
        <w:top w:val="none" w:sz="0" w:space="0" w:color="auto"/>
        <w:left w:val="none" w:sz="0" w:space="0" w:color="auto"/>
        <w:bottom w:val="none" w:sz="0" w:space="0" w:color="auto"/>
        <w:right w:val="none" w:sz="0" w:space="0" w:color="auto"/>
      </w:divBdr>
    </w:div>
    <w:div w:id="2073624871">
      <w:bodyDiv w:val="1"/>
      <w:marLeft w:val="0"/>
      <w:marRight w:val="0"/>
      <w:marTop w:val="0"/>
      <w:marBottom w:val="0"/>
      <w:divBdr>
        <w:top w:val="none" w:sz="0" w:space="0" w:color="auto"/>
        <w:left w:val="none" w:sz="0" w:space="0" w:color="auto"/>
        <w:bottom w:val="none" w:sz="0" w:space="0" w:color="auto"/>
        <w:right w:val="none" w:sz="0" w:space="0" w:color="auto"/>
      </w:divBdr>
    </w:div>
    <w:div w:id="2075156385">
      <w:bodyDiv w:val="1"/>
      <w:marLeft w:val="0"/>
      <w:marRight w:val="0"/>
      <w:marTop w:val="0"/>
      <w:marBottom w:val="0"/>
      <w:divBdr>
        <w:top w:val="none" w:sz="0" w:space="0" w:color="auto"/>
        <w:left w:val="none" w:sz="0" w:space="0" w:color="auto"/>
        <w:bottom w:val="none" w:sz="0" w:space="0" w:color="auto"/>
        <w:right w:val="none" w:sz="0" w:space="0" w:color="auto"/>
      </w:divBdr>
    </w:div>
    <w:div w:id="2075657398">
      <w:bodyDiv w:val="1"/>
      <w:marLeft w:val="0"/>
      <w:marRight w:val="0"/>
      <w:marTop w:val="0"/>
      <w:marBottom w:val="0"/>
      <w:divBdr>
        <w:top w:val="none" w:sz="0" w:space="0" w:color="auto"/>
        <w:left w:val="none" w:sz="0" w:space="0" w:color="auto"/>
        <w:bottom w:val="none" w:sz="0" w:space="0" w:color="auto"/>
        <w:right w:val="none" w:sz="0" w:space="0" w:color="auto"/>
      </w:divBdr>
    </w:div>
    <w:div w:id="2078701687">
      <w:bodyDiv w:val="1"/>
      <w:marLeft w:val="0"/>
      <w:marRight w:val="0"/>
      <w:marTop w:val="0"/>
      <w:marBottom w:val="0"/>
      <w:divBdr>
        <w:top w:val="none" w:sz="0" w:space="0" w:color="auto"/>
        <w:left w:val="none" w:sz="0" w:space="0" w:color="auto"/>
        <w:bottom w:val="none" w:sz="0" w:space="0" w:color="auto"/>
        <w:right w:val="none" w:sz="0" w:space="0" w:color="auto"/>
      </w:divBdr>
    </w:div>
    <w:div w:id="2080472093">
      <w:bodyDiv w:val="1"/>
      <w:marLeft w:val="0"/>
      <w:marRight w:val="0"/>
      <w:marTop w:val="0"/>
      <w:marBottom w:val="0"/>
      <w:divBdr>
        <w:top w:val="none" w:sz="0" w:space="0" w:color="auto"/>
        <w:left w:val="none" w:sz="0" w:space="0" w:color="auto"/>
        <w:bottom w:val="none" w:sz="0" w:space="0" w:color="auto"/>
        <w:right w:val="none" w:sz="0" w:space="0" w:color="auto"/>
      </w:divBdr>
    </w:div>
    <w:div w:id="2081370583">
      <w:bodyDiv w:val="1"/>
      <w:marLeft w:val="0"/>
      <w:marRight w:val="0"/>
      <w:marTop w:val="0"/>
      <w:marBottom w:val="0"/>
      <w:divBdr>
        <w:top w:val="none" w:sz="0" w:space="0" w:color="auto"/>
        <w:left w:val="none" w:sz="0" w:space="0" w:color="auto"/>
        <w:bottom w:val="none" w:sz="0" w:space="0" w:color="auto"/>
        <w:right w:val="none" w:sz="0" w:space="0" w:color="auto"/>
      </w:divBdr>
    </w:div>
    <w:div w:id="2081629600">
      <w:bodyDiv w:val="1"/>
      <w:marLeft w:val="0"/>
      <w:marRight w:val="0"/>
      <w:marTop w:val="0"/>
      <w:marBottom w:val="0"/>
      <w:divBdr>
        <w:top w:val="none" w:sz="0" w:space="0" w:color="auto"/>
        <w:left w:val="none" w:sz="0" w:space="0" w:color="auto"/>
        <w:bottom w:val="none" w:sz="0" w:space="0" w:color="auto"/>
        <w:right w:val="none" w:sz="0" w:space="0" w:color="auto"/>
      </w:divBdr>
    </w:div>
    <w:div w:id="2084251906">
      <w:bodyDiv w:val="1"/>
      <w:marLeft w:val="0"/>
      <w:marRight w:val="0"/>
      <w:marTop w:val="0"/>
      <w:marBottom w:val="0"/>
      <w:divBdr>
        <w:top w:val="none" w:sz="0" w:space="0" w:color="auto"/>
        <w:left w:val="none" w:sz="0" w:space="0" w:color="auto"/>
        <w:bottom w:val="none" w:sz="0" w:space="0" w:color="auto"/>
        <w:right w:val="none" w:sz="0" w:space="0" w:color="auto"/>
      </w:divBdr>
    </w:div>
    <w:div w:id="2085180544">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7796156">
      <w:bodyDiv w:val="1"/>
      <w:marLeft w:val="0"/>
      <w:marRight w:val="0"/>
      <w:marTop w:val="0"/>
      <w:marBottom w:val="0"/>
      <w:divBdr>
        <w:top w:val="none" w:sz="0" w:space="0" w:color="auto"/>
        <w:left w:val="none" w:sz="0" w:space="0" w:color="auto"/>
        <w:bottom w:val="none" w:sz="0" w:space="0" w:color="auto"/>
        <w:right w:val="none" w:sz="0" w:space="0" w:color="auto"/>
      </w:divBdr>
    </w:div>
    <w:div w:id="2088379297">
      <w:bodyDiv w:val="1"/>
      <w:marLeft w:val="0"/>
      <w:marRight w:val="0"/>
      <w:marTop w:val="0"/>
      <w:marBottom w:val="0"/>
      <w:divBdr>
        <w:top w:val="none" w:sz="0" w:space="0" w:color="auto"/>
        <w:left w:val="none" w:sz="0" w:space="0" w:color="auto"/>
        <w:bottom w:val="none" w:sz="0" w:space="0" w:color="auto"/>
        <w:right w:val="none" w:sz="0" w:space="0" w:color="auto"/>
      </w:divBdr>
    </w:div>
    <w:div w:id="2090227181">
      <w:bodyDiv w:val="1"/>
      <w:marLeft w:val="0"/>
      <w:marRight w:val="0"/>
      <w:marTop w:val="0"/>
      <w:marBottom w:val="0"/>
      <w:divBdr>
        <w:top w:val="none" w:sz="0" w:space="0" w:color="auto"/>
        <w:left w:val="none" w:sz="0" w:space="0" w:color="auto"/>
        <w:bottom w:val="none" w:sz="0" w:space="0" w:color="auto"/>
        <w:right w:val="none" w:sz="0" w:space="0" w:color="auto"/>
      </w:divBdr>
    </w:div>
    <w:div w:id="2093771061">
      <w:bodyDiv w:val="1"/>
      <w:marLeft w:val="0"/>
      <w:marRight w:val="0"/>
      <w:marTop w:val="0"/>
      <w:marBottom w:val="0"/>
      <w:divBdr>
        <w:top w:val="none" w:sz="0" w:space="0" w:color="auto"/>
        <w:left w:val="none" w:sz="0" w:space="0" w:color="auto"/>
        <w:bottom w:val="none" w:sz="0" w:space="0" w:color="auto"/>
        <w:right w:val="none" w:sz="0" w:space="0" w:color="auto"/>
      </w:divBdr>
    </w:div>
    <w:div w:id="2094424057">
      <w:bodyDiv w:val="1"/>
      <w:marLeft w:val="0"/>
      <w:marRight w:val="0"/>
      <w:marTop w:val="0"/>
      <w:marBottom w:val="0"/>
      <w:divBdr>
        <w:top w:val="none" w:sz="0" w:space="0" w:color="auto"/>
        <w:left w:val="none" w:sz="0" w:space="0" w:color="auto"/>
        <w:bottom w:val="none" w:sz="0" w:space="0" w:color="auto"/>
        <w:right w:val="none" w:sz="0" w:space="0" w:color="auto"/>
      </w:divBdr>
    </w:div>
    <w:div w:id="2097634158">
      <w:bodyDiv w:val="1"/>
      <w:marLeft w:val="0"/>
      <w:marRight w:val="0"/>
      <w:marTop w:val="0"/>
      <w:marBottom w:val="0"/>
      <w:divBdr>
        <w:top w:val="none" w:sz="0" w:space="0" w:color="auto"/>
        <w:left w:val="none" w:sz="0" w:space="0" w:color="auto"/>
        <w:bottom w:val="none" w:sz="0" w:space="0" w:color="auto"/>
        <w:right w:val="none" w:sz="0" w:space="0" w:color="auto"/>
      </w:divBdr>
    </w:div>
    <w:div w:id="2103910748">
      <w:bodyDiv w:val="1"/>
      <w:marLeft w:val="0"/>
      <w:marRight w:val="0"/>
      <w:marTop w:val="0"/>
      <w:marBottom w:val="0"/>
      <w:divBdr>
        <w:top w:val="none" w:sz="0" w:space="0" w:color="auto"/>
        <w:left w:val="none" w:sz="0" w:space="0" w:color="auto"/>
        <w:bottom w:val="none" w:sz="0" w:space="0" w:color="auto"/>
        <w:right w:val="none" w:sz="0" w:space="0" w:color="auto"/>
      </w:divBdr>
    </w:div>
    <w:div w:id="2104451209">
      <w:bodyDiv w:val="1"/>
      <w:marLeft w:val="0"/>
      <w:marRight w:val="0"/>
      <w:marTop w:val="0"/>
      <w:marBottom w:val="0"/>
      <w:divBdr>
        <w:top w:val="none" w:sz="0" w:space="0" w:color="auto"/>
        <w:left w:val="none" w:sz="0" w:space="0" w:color="auto"/>
        <w:bottom w:val="none" w:sz="0" w:space="0" w:color="auto"/>
        <w:right w:val="none" w:sz="0" w:space="0" w:color="auto"/>
      </w:divBdr>
    </w:div>
    <w:div w:id="2105418263">
      <w:bodyDiv w:val="1"/>
      <w:marLeft w:val="0"/>
      <w:marRight w:val="0"/>
      <w:marTop w:val="0"/>
      <w:marBottom w:val="0"/>
      <w:divBdr>
        <w:top w:val="none" w:sz="0" w:space="0" w:color="auto"/>
        <w:left w:val="none" w:sz="0" w:space="0" w:color="auto"/>
        <w:bottom w:val="none" w:sz="0" w:space="0" w:color="auto"/>
        <w:right w:val="none" w:sz="0" w:space="0" w:color="auto"/>
      </w:divBdr>
    </w:div>
    <w:div w:id="2110352267">
      <w:bodyDiv w:val="1"/>
      <w:marLeft w:val="0"/>
      <w:marRight w:val="0"/>
      <w:marTop w:val="0"/>
      <w:marBottom w:val="0"/>
      <w:divBdr>
        <w:top w:val="none" w:sz="0" w:space="0" w:color="auto"/>
        <w:left w:val="none" w:sz="0" w:space="0" w:color="auto"/>
        <w:bottom w:val="none" w:sz="0" w:space="0" w:color="auto"/>
        <w:right w:val="none" w:sz="0" w:space="0" w:color="auto"/>
      </w:divBdr>
    </w:div>
    <w:div w:id="2111466818">
      <w:bodyDiv w:val="1"/>
      <w:marLeft w:val="0"/>
      <w:marRight w:val="0"/>
      <w:marTop w:val="0"/>
      <w:marBottom w:val="0"/>
      <w:divBdr>
        <w:top w:val="none" w:sz="0" w:space="0" w:color="auto"/>
        <w:left w:val="none" w:sz="0" w:space="0" w:color="auto"/>
        <w:bottom w:val="none" w:sz="0" w:space="0" w:color="auto"/>
        <w:right w:val="none" w:sz="0" w:space="0" w:color="auto"/>
      </w:divBdr>
    </w:div>
    <w:div w:id="2112240012">
      <w:bodyDiv w:val="1"/>
      <w:marLeft w:val="0"/>
      <w:marRight w:val="0"/>
      <w:marTop w:val="0"/>
      <w:marBottom w:val="0"/>
      <w:divBdr>
        <w:top w:val="none" w:sz="0" w:space="0" w:color="auto"/>
        <w:left w:val="none" w:sz="0" w:space="0" w:color="auto"/>
        <w:bottom w:val="none" w:sz="0" w:space="0" w:color="auto"/>
        <w:right w:val="none" w:sz="0" w:space="0" w:color="auto"/>
      </w:divBdr>
    </w:div>
    <w:div w:id="2112502858">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544947">
      <w:bodyDiv w:val="1"/>
      <w:marLeft w:val="0"/>
      <w:marRight w:val="0"/>
      <w:marTop w:val="0"/>
      <w:marBottom w:val="0"/>
      <w:divBdr>
        <w:top w:val="none" w:sz="0" w:space="0" w:color="auto"/>
        <w:left w:val="none" w:sz="0" w:space="0" w:color="auto"/>
        <w:bottom w:val="none" w:sz="0" w:space="0" w:color="auto"/>
        <w:right w:val="none" w:sz="0" w:space="0" w:color="auto"/>
      </w:divBdr>
    </w:div>
    <w:div w:id="2113936682">
      <w:bodyDiv w:val="1"/>
      <w:marLeft w:val="0"/>
      <w:marRight w:val="0"/>
      <w:marTop w:val="0"/>
      <w:marBottom w:val="0"/>
      <w:divBdr>
        <w:top w:val="none" w:sz="0" w:space="0" w:color="auto"/>
        <w:left w:val="none" w:sz="0" w:space="0" w:color="auto"/>
        <w:bottom w:val="none" w:sz="0" w:space="0" w:color="auto"/>
        <w:right w:val="none" w:sz="0" w:space="0" w:color="auto"/>
      </w:divBdr>
    </w:div>
    <w:div w:id="2114862299">
      <w:bodyDiv w:val="1"/>
      <w:marLeft w:val="0"/>
      <w:marRight w:val="0"/>
      <w:marTop w:val="0"/>
      <w:marBottom w:val="0"/>
      <w:divBdr>
        <w:top w:val="none" w:sz="0" w:space="0" w:color="auto"/>
        <w:left w:val="none" w:sz="0" w:space="0" w:color="auto"/>
        <w:bottom w:val="none" w:sz="0" w:space="0" w:color="auto"/>
        <w:right w:val="none" w:sz="0" w:space="0" w:color="auto"/>
      </w:divBdr>
    </w:div>
    <w:div w:id="2117214936">
      <w:bodyDiv w:val="1"/>
      <w:marLeft w:val="0"/>
      <w:marRight w:val="0"/>
      <w:marTop w:val="0"/>
      <w:marBottom w:val="0"/>
      <w:divBdr>
        <w:top w:val="none" w:sz="0" w:space="0" w:color="auto"/>
        <w:left w:val="none" w:sz="0" w:space="0" w:color="auto"/>
        <w:bottom w:val="none" w:sz="0" w:space="0" w:color="auto"/>
        <w:right w:val="none" w:sz="0" w:space="0" w:color="auto"/>
      </w:divBdr>
    </w:div>
    <w:div w:id="2117603107">
      <w:bodyDiv w:val="1"/>
      <w:marLeft w:val="0"/>
      <w:marRight w:val="0"/>
      <w:marTop w:val="0"/>
      <w:marBottom w:val="0"/>
      <w:divBdr>
        <w:top w:val="none" w:sz="0" w:space="0" w:color="auto"/>
        <w:left w:val="none" w:sz="0" w:space="0" w:color="auto"/>
        <w:bottom w:val="none" w:sz="0" w:space="0" w:color="auto"/>
        <w:right w:val="none" w:sz="0" w:space="0" w:color="auto"/>
      </w:divBdr>
    </w:div>
    <w:div w:id="2118060578">
      <w:bodyDiv w:val="1"/>
      <w:marLeft w:val="0"/>
      <w:marRight w:val="0"/>
      <w:marTop w:val="0"/>
      <w:marBottom w:val="0"/>
      <w:divBdr>
        <w:top w:val="none" w:sz="0" w:space="0" w:color="auto"/>
        <w:left w:val="none" w:sz="0" w:space="0" w:color="auto"/>
        <w:bottom w:val="none" w:sz="0" w:space="0" w:color="auto"/>
        <w:right w:val="none" w:sz="0" w:space="0" w:color="auto"/>
      </w:divBdr>
    </w:div>
    <w:div w:id="2118480348">
      <w:bodyDiv w:val="1"/>
      <w:marLeft w:val="0"/>
      <w:marRight w:val="0"/>
      <w:marTop w:val="0"/>
      <w:marBottom w:val="0"/>
      <w:divBdr>
        <w:top w:val="none" w:sz="0" w:space="0" w:color="auto"/>
        <w:left w:val="none" w:sz="0" w:space="0" w:color="auto"/>
        <w:bottom w:val="none" w:sz="0" w:space="0" w:color="auto"/>
        <w:right w:val="none" w:sz="0" w:space="0" w:color="auto"/>
      </w:divBdr>
    </w:div>
    <w:div w:id="2118787978">
      <w:bodyDiv w:val="1"/>
      <w:marLeft w:val="0"/>
      <w:marRight w:val="0"/>
      <w:marTop w:val="0"/>
      <w:marBottom w:val="0"/>
      <w:divBdr>
        <w:top w:val="none" w:sz="0" w:space="0" w:color="auto"/>
        <w:left w:val="none" w:sz="0" w:space="0" w:color="auto"/>
        <w:bottom w:val="none" w:sz="0" w:space="0" w:color="auto"/>
        <w:right w:val="none" w:sz="0" w:space="0" w:color="auto"/>
      </w:divBdr>
    </w:div>
    <w:div w:id="2119569467">
      <w:bodyDiv w:val="1"/>
      <w:marLeft w:val="0"/>
      <w:marRight w:val="0"/>
      <w:marTop w:val="0"/>
      <w:marBottom w:val="0"/>
      <w:divBdr>
        <w:top w:val="none" w:sz="0" w:space="0" w:color="auto"/>
        <w:left w:val="none" w:sz="0" w:space="0" w:color="auto"/>
        <w:bottom w:val="none" w:sz="0" w:space="0" w:color="auto"/>
        <w:right w:val="none" w:sz="0" w:space="0" w:color="auto"/>
      </w:divBdr>
    </w:div>
    <w:div w:id="2119644403">
      <w:bodyDiv w:val="1"/>
      <w:marLeft w:val="0"/>
      <w:marRight w:val="0"/>
      <w:marTop w:val="0"/>
      <w:marBottom w:val="0"/>
      <w:divBdr>
        <w:top w:val="none" w:sz="0" w:space="0" w:color="auto"/>
        <w:left w:val="none" w:sz="0" w:space="0" w:color="auto"/>
        <w:bottom w:val="none" w:sz="0" w:space="0" w:color="auto"/>
        <w:right w:val="none" w:sz="0" w:space="0" w:color="auto"/>
      </w:divBdr>
    </w:div>
    <w:div w:id="2121295040">
      <w:bodyDiv w:val="1"/>
      <w:marLeft w:val="0"/>
      <w:marRight w:val="0"/>
      <w:marTop w:val="0"/>
      <w:marBottom w:val="0"/>
      <w:divBdr>
        <w:top w:val="none" w:sz="0" w:space="0" w:color="auto"/>
        <w:left w:val="none" w:sz="0" w:space="0" w:color="auto"/>
        <w:bottom w:val="none" w:sz="0" w:space="0" w:color="auto"/>
        <w:right w:val="none" w:sz="0" w:space="0" w:color="auto"/>
      </w:divBdr>
    </w:div>
    <w:div w:id="2122066851">
      <w:bodyDiv w:val="1"/>
      <w:marLeft w:val="0"/>
      <w:marRight w:val="0"/>
      <w:marTop w:val="0"/>
      <w:marBottom w:val="0"/>
      <w:divBdr>
        <w:top w:val="none" w:sz="0" w:space="0" w:color="auto"/>
        <w:left w:val="none" w:sz="0" w:space="0" w:color="auto"/>
        <w:bottom w:val="none" w:sz="0" w:space="0" w:color="auto"/>
        <w:right w:val="none" w:sz="0" w:space="0" w:color="auto"/>
      </w:divBdr>
    </w:div>
    <w:div w:id="2123839698">
      <w:bodyDiv w:val="1"/>
      <w:marLeft w:val="0"/>
      <w:marRight w:val="0"/>
      <w:marTop w:val="0"/>
      <w:marBottom w:val="0"/>
      <w:divBdr>
        <w:top w:val="none" w:sz="0" w:space="0" w:color="auto"/>
        <w:left w:val="none" w:sz="0" w:space="0" w:color="auto"/>
        <w:bottom w:val="none" w:sz="0" w:space="0" w:color="auto"/>
        <w:right w:val="none" w:sz="0" w:space="0" w:color="auto"/>
      </w:divBdr>
    </w:div>
    <w:div w:id="2125688147">
      <w:bodyDiv w:val="1"/>
      <w:marLeft w:val="0"/>
      <w:marRight w:val="0"/>
      <w:marTop w:val="0"/>
      <w:marBottom w:val="0"/>
      <w:divBdr>
        <w:top w:val="none" w:sz="0" w:space="0" w:color="auto"/>
        <w:left w:val="none" w:sz="0" w:space="0" w:color="auto"/>
        <w:bottom w:val="none" w:sz="0" w:space="0" w:color="auto"/>
        <w:right w:val="none" w:sz="0" w:space="0" w:color="auto"/>
      </w:divBdr>
    </w:div>
    <w:div w:id="2126071393">
      <w:bodyDiv w:val="1"/>
      <w:marLeft w:val="0"/>
      <w:marRight w:val="0"/>
      <w:marTop w:val="0"/>
      <w:marBottom w:val="0"/>
      <w:divBdr>
        <w:top w:val="none" w:sz="0" w:space="0" w:color="auto"/>
        <w:left w:val="none" w:sz="0" w:space="0" w:color="auto"/>
        <w:bottom w:val="none" w:sz="0" w:space="0" w:color="auto"/>
        <w:right w:val="none" w:sz="0" w:space="0" w:color="auto"/>
      </w:divBdr>
    </w:div>
    <w:div w:id="2126346222">
      <w:bodyDiv w:val="1"/>
      <w:marLeft w:val="0"/>
      <w:marRight w:val="0"/>
      <w:marTop w:val="0"/>
      <w:marBottom w:val="0"/>
      <w:divBdr>
        <w:top w:val="none" w:sz="0" w:space="0" w:color="auto"/>
        <w:left w:val="none" w:sz="0" w:space="0" w:color="auto"/>
        <w:bottom w:val="none" w:sz="0" w:space="0" w:color="auto"/>
        <w:right w:val="none" w:sz="0" w:space="0" w:color="auto"/>
      </w:divBdr>
    </w:div>
    <w:div w:id="2127776640">
      <w:bodyDiv w:val="1"/>
      <w:marLeft w:val="0"/>
      <w:marRight w:val="0"/>
      <w:marTop w:val="0"/>
      <w:marBottom w:val="0"/>
      <w:divBdr>
        <w:top w:val="none" w:sz="0" w:space="0" w:color="auto"/>
        <w:left w:val="none" w:sz="0" w:space="0" w:color="auto"/>
        <w:bottom w:val="none" w:sz="0" w:space="0" w:color="auto"/>
        <w:right w:val="none" w:sz="0" w:space="0" w:color="auto"/>
      </w:divBdr>
    </w:div>
    <w:div w:id="2131583549">
      <w:bodyDiv w:val="1"/>
      <w:marLeft w:val="0"/>
      <w:marRight w:val="0"/>
      <w:marTop w:val="0"/>
      <w:marBottom w:val="0"/>
      <w:divBdr>
        <w:top w:val="none" w:sz="0" w:space="0" w:color="auto"/>
        <w:left w:val="none" w:sz="0" w:space="0" w:color="auto"/>
        <w:bottom w:val="none" w:sz="0" w:space="0" w:color="auto"/>
        <w:right w:val="none" w:sz="0" w:space="0" w:color="auto"/>
      </w:divBdr>
    </w:div>
    <w:div w:id="2135249446">
      <w:bodyDiv w:val="1"/>
      <w:marLeft w:val="0"/>
      <w:marRight w:val="0"/>
      <w:marTop w:val="0"/>
      <w:marBottom w:val="0"/>
      <w:divBdr>
        <w:top w:val="none" w:sz="0" w:space="0" w:color="auto"/>
        <w:left w:val="none" w:sz="0" w:space="0" w:color="auto"/>
        <w:bottom w:val="none" w:sz="0" w:space="0" w:color="auto"/>
        <w:right w:val="none" w:sz="0" w:space="0" w:color="auto"/>
      </w:divBdr>
    </w:div>
    <w:div w:id="2135513802">
      <w:bodyDiv w:val="1"/>
      <w:marLeft w:val="0"/>
      <w:marRight w:val="0"/>
      <w:marTop w:val="0"/>
      <w:marBottom w:val="0"/>
      <w:divBdr>
        <w:top w:val="none" w:sz="0" w:space="0" w:color="auto"/>
        <w:left w:val="none" w:sz="0" w:space="0" w:color="auto"/>
        <w:bottom w:val="none" w:sz="0" w:space="0" w:color="auto"/>
        <w:right w:val="none" w:sz="0" w:space="0" w:color="auto"/>
      </w:divBdr>
    </w:div>
    <w:div w:id="2137485899">
      <w:bodyDiv w:val="1"/>
      <w:marLeft w:val="0"/>
      <w:marRight w:val="0"/>
      <w:marTop w:val="0"/>
      <w:marBottom w:val="0"/>
      <w:divBdr>
        <w:top w:val="none" w:sz="0" w:space="0" w:color="auto"/>
        <w:left w:val="none" w:sz="0" w:space="0" w:color="auto"/>
        <w:bottom w:val="none" w:sz="0" w:space="0" w:color="auto"/>
        <w:right w:val="none" w:sz="0" w:space="0" w:color="auto"/>
      </w:divBdr>
    </w:div>
    <w:div w:id="2137722995">
      <w:bodyDiv w:val="1"/>
      <w:marLeft w:val="0"/>
      <w:marRight w:val="0"/>
      <w:marTop w:val="0"/>
      <w:marBottom w:val="0"/>
      <w:divBdr>
        <w:top w:val="none" w:sz="0" w:space="0" w:color="auto"/>
        <w:left w:val="none" w:sz="0" w:space="0" w:color="auto"/>
        <w:bottom w:val="none" w:sz="0" w:space="0" w:color="auto"/>
        <w:right w:val="none" w:sz="0" w:space="0" w:color="auto"/>
      </w:divBdr>
    </w:div>
    <w:div w:id="2137792797">
      <w:bodyDiv w:val="1"/>
      <w:marLeft w:val="0"/>
      <w:marRight w:val="0"/>
      <w:marTop w:val="0"/>
      <w:marBottom w:val="0"/>
      <w:divBdr>
        <w:top w:val="none" w:sz="0" w:space="0" w:color="auto"/>
        <w:left w:val="none" w:sz="0" w:space="0" w:color="auto"/>
        <w:bottom w:val="none" w:sz="0" w:space="0" w:color="auto"/>
        <w:right w:val="none" w:sz="0" w:space="0" w:color="auto"/>
      </w:divBdr>
    </w:div>
    <w:div w:id="2137987417">
      <w:bodyDiv w:val="1"/>
      <w:marLeft w:val="0"/>
      <w:marRight w:val="0"/>
      <w:marTop w:val="0"/>
      <w:marBottom w:val="0"/>
      <w:divBdr>
        <w:top w:val="none" w:sz="0" w:space="0" w:color="auto"/>
        <w:left w:val="none" w:sz="0" w:space="0" w:color="auto"/>
        <w:bottom w:val="none" w:sz="0" w:space="0" w:color="auto"/>
        <w:right w:val="none" w:sz="0" w:space="0" w:color="auto"/>
      </w:divBdr>
    </w:div>
    <w:div w:id="2138135452">
      <w:bodyDiv w:val="1"/>
      <w:marLeft w:val="0"/>
      <w:marRight w:val="0"/>
      <w:marTop w:val="0"/>
      <w:marBottom w:val="0"/>
      <w:divBdr>
        <w:top w:val="none" w:sz="0" w:space="0" w:color="auto"/>
        <w:left w:val="none" w:sz="0" w:space="0" w:color="auto"/>
        <w:bottom w:val="none" w:sz="0" w:space="0" w:color="auto"/>
        <w:right w:val="none" w:sz="0" w:space="0" w:color="auto"/>
      </w:divBdr>
    </w:div>
    <w:div w:id="2138209952">
      <w:bodyDiv w:val="1"/>
      <w:marLeft w:val="0"/>
      <w:marRight w:val="0"/>
      <w:marTop w:val="0"/>
      <w:marBottom w:val="0"/>
      <w:divBdr>
        <w:top w:val="none" w:sz="0" w:space="0" w:color="auto"/>
        <w:left w:val="none" w:sz="0" w:space="0" w:color="auto"/>
        <w:bottom w:val="none" w:sz="0" w:space="0" w:color="auto"/>
        <w:right w:val="none" w:sz="0" w:space="0" w:color="auto"/>
      </w:divBdr>
    </w:div>
    <w:div w:id="2138795461">
      <w:bodyDiv w:val="1"/>
      <w:marLeft w:val="0"/>
      <w:marRight w:val="0"/>
      <w:marTop w:val="0"/>
      <w:marBottom w:val="0"/>
      <w:divBdr>
        <w:top w:val="none" w:sz="0" w:space="0" w:color="auto"/>
        <w:left w:val="none" w:sz="0" w:space="0" w:color="auto"/>
        <w:bottom w:val="none" w:sz="0" w:space="0" w:color="auto"/>
        <w:right w:val="none" w:sz="0" w:space="0" w:color="auto"/>
      </w:divBdr>
    </w:div>
    <w:div w:id="214141170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8641D"/>
    <w:rsid w:val="001265ED"/>
    <w:rsid w:val="0013344B"/>
    <w:rsid w:val="00183F29"/>
    <w:rsid w:val="001935DC"/>
    <w:rsid w:val="001D3D26"/>
    <w:rsid w:val="001F4D0C"/>
    <w:rsid w:val="00236D83"/>
    <w:rsid w:val="002401C4"/>
    <w:rsid w:val="002550FD"/>
    <w:rsid w:val="002D7F68"/>
    <w:rsid w:val="002F56CF"/>
    <w:rsid w:val="003056EC"/>
    <w:rsid w:val="00333F8E"/>
    <w:rsid w:val="00336DD8"/>
    <w:rsid w:val="00350199"/>
    <w:rsid w:val="00397E8F"/>
    <w:rsid w:val="003B4425"/>
    <w:rsid w:val="004144E2"/>
    <w:rsid w:val="004608DF"/>
    <w:rsid w:val="00460DCA"/>
    <w:rsid w:val="004B032C"/>
    <w:rsid w:val="004E6034"/>
    <w:rsid w:val="005046FB"/>
    <w:rsid w:val="005802C8"/>
    <w:rsid w:val="00611F13"/>
    <w:rsid w:val="0064614E"/>
    <w:rsid w:val="00670037"/>
    <w:rsid w:val="006747AE"/>
    <w:rsid w:val="006A1F0A"/>
    <w:rsid w:val="006B7F19"/>
    <w:rsid w:val="007023F7"/>
    <w:rsid w:val="007154C5"/>
    <w:rsid w:val="007341AF"/>
    <w:rsid w:val="007C6F8F"/>
    <w:rsid w:val="00835E07"/>
    <w:rsid w:val="00863744"/>
    <w:rsid w:val="00986F1C"/>
    <w:rsid w:val="00A37451"/>
    <w:rsid w:val="00AD5B3D"/>
    <w:rsid w:val="00B24590"/>
    <w:rsid w:val="00BB5535"/>
    <w:rsid w:val="00C41BCC"/>
    <w:rsid w:val="00D15AA3"/>
    <w:rsid w:val="00D25A37"/>
    <w:rsid w:val="00D557ED"/>
    <w:rsid w:val="00D57E7C"/>
    <w:rsid w:val="00D63F81"/>
    <w:rsid w:val="00D865A9"/>
    <w:rsid w:val="00DC2398"/>
    <w:rsid w:val="00DC798C"/>
    <w:rsid w:val="00DD7BA4"/>
    <w:rsid w:val="00E318CE"/>
    <w:rsid w:val="00E37806"/>
    <w:rsid w:val="00E47141"/>
    <w:rsid w:val="00E646E1"/>
    <w:rsid w:val="00EB3DFF"/>
    <w:rsid w:val="00F34987"/>
    <w:rsid w:val="00F854DE"/>
    <w:rsid w:val="00F93872"/>
    <w:rsid w:val="00FA106A"/>
    <w:rsid w:val="00FB6AAC"/>
    <w:rsid w:val="00FC51BD"/>
    <w:rsid w:val="00FD2E48"/>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ONRW-2019369590-21539</_dlc_DocId>
    <_dlc_DocIdUrl xmlns="f6cfbbfa-3ea0-4d8e-acde-632e83cd9c55">
      <Url>https://prodonrgov.sharepoint.com/_layouts/15/DocIdRedir.aspx?ID=ONRW-2019369590-21539</Url>
      <Description>ONRW-2019369590-21539</Description>
    </_dlc_DocIdUrl>
    <TaxCatchAll xmlns="f6cfbbfa-3ea0-4d8e-acde-632e83cd9c55" xsi:nil="true"/>
    <Document_x0020_Type xmlns="f6cfbbfa-3ea0-4d8e-acde-632e83cd9c55">Other</Document_x0020_Type>
    <External_x0020_Reference xmlns="f6cfbbfa-3ea0-4d8e-acde-632e83cd9c55">null</External_x0020_Reference>
    <Site xmlns="f6cfbbfa-3ea0-4d8e-acde-632e83cd9c55">Heysham 1</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Olga Gornostal</Uploadedby>
    <Classification xmlns="2b92fa06-69b2-4527-a0e1-9e8803fc1e53" xsi:nil="true"/>
    <Record_x0020_Number xmlns="f6cfbbfa-3ea0-4d8e-acde-632e83cd9c55">PR-02007</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Operating Facilities</Division>
    <Subdivision xmlns="f6cfbbfa-3ea0-4d8e-acde-632e83cd9c55">Operating Reactors</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5.xml><?xml version="1.0" encoding="utf-8"?>
<b:Sources xmlns:b="http://schemas.openxmlformats.org/officeDocument/2006/bibliography" xmlns="http://schemas.openxmlformats.org/officeDocument/2006/bibliography" SelectedStyle="\IEEE2006OfficeOnline.xsl" StyleName="IEEE" Version="2006">
  <b:Source>
    <b:Tag>ONR47</b:Tag>
    <b:SourceType>Book</b:SourceType>
    <b:Guid>{ED35DB5B-3EFA-4674-8131-7A98B66428FE}</b:Guid>
    <b:Author>
      <b:Author>
        <b:NameList>
          <b:Person>
            <b:Last>ONR</b:Last>
          </b:Person>
        </b:NameList>
      </b:Author>
    </b:Author>
    <b:Title>Probablistic Safety Analysis (PSA) Review of the Proposed Deferral of the Periodic Shutdown of HYA R2, ONRW-2019369590-19114</b:Title>
    <b:RefOrder>8</b:RefOrder>
  </b:Source>
  <b:Source>
    <b:Tag>ONR45</b:Tag>
    <b:SourceType>Book</b:SourceType>
    <b:Guid>{B7B1C761-1066-4000-B090-1F2F59D49594}</b:Guid>
    <b:Author>
      <b:Author>
        <b:NameList>
          <b:Person>
            <b:Last>ONR</b:Last>
          </b:Person>
        </b:NameList>
      </b:Author>
    </b:Author>
    <b:Title>Graphite Structural Integrity Review of the Proposed Deferral of the Periodic Shutdown of HYA R2, ONRW-2019369590-19115</b:Title>
    <b:RefOrder>2</b:RefOrder>
  </b:Source>
  <b:Source>
    <b:Tag>ONR46</b:Tag>
    <b:SourceType>Book</b:SourceType>
    <b:Guid>{3870702A-0D23-4E31-AD04-12D281D80379}</b:Guid>
    <b:Author>
      <b:Author>
        <b:NameList>
          <b:Person>
            <b:Last>ONR</b:Last>
          </b:Person>
        </b:NameList>
      </b:Author>
    </b:Author>
    <b:Title>Steels Structural Integrity Review of the Proposed Deferral of the Periodic Shutdown of HYA R2, ONRW-2019369590-19113</b:Title>
    <b:RefOrder>3</b:RefOrder>
  </b:Source>
  <b:Source>
    <b:Tag>EDF31</b:Tag>
    <b:SourceType>Book</b:SourceType>
    <b:Guid>{AC5D943A-4EA3-4A5D-9400-C5574006733C}</b:Guid>
    <b:Author>
      <b:Author>
        <b:NameList>
          <b:Person>
            <b:Last>EDF</b:Last>
          </b:Person>
        </b:NameList>
      </b:Author>
    </b:Author>
    <b:Title>Letter NSL/HYA/50933R, Extension of Heysham 1 Reactor 2 Operating Period, EC 375940 and INSA Statement, ONRW-2019369590-18888</b:Title>
    <b:RefOrder>1</b:RefOrder>
  </b:Source>
  <b:Source>
    <b:Tag>ONR52</b:Tag>
    <b:SourceType>Book</b:SourceType>
    <b:Guid>{F837BE63-A373-4DCA-9361-1ABEE131EDB4}</b:Guid>
    <b:Author>
      <b:Author>
        <b:NameList>
          <b:Person>
            <b:Last>ONR</b:Last>
          </b:Person>
        </b:NameList>
      </b:Author>
    </b:Author>
    <b:Title>Civil Engineering Review of the Proposed Deferral of the Periodic Shutdown of HYA R2, ONRW-2019369590-19914</b:Title>
    <b:RefOrder>7</b:RefOrder>
  </b:Source>
  <b:Source>
    <b:Tag>ONR50</b:Tag>
    <b:SourceType>Book</b:SourceType>
    <b:Guid>{579834EB-C187-4B24-BCE9-D5BCD5FBAB0C}</b:Guid>
    <b:Author>
      <b:Author>
        <b:NameList>
          <b:Person>
            <b:Last>ONR</b:Last>
          </b:Person>
        </b:NameList>
      </b:Author>
    </b:Author>
    <b:Title>Control and Instrumentation (C&amp;I) Review of the Proposed Deferral of the Periodic Shutdown of HYA R2, ONRW-2019369590-19909</b:Title>
    <b:RefOrder>5</b:RefOrder>
  </b:Source>
  <b:Source>
    <b:Tag>ONR53</b:Tag>
    <b:SourceType>Book</b:SourceType>
    <b:Guid>{EAD89B93-1449-43C3-9290-B7D04DE9E20C}</b:Guid>
    <b:Author>
      <b:Author>
        <b:NameList>
          <b:Person>
            <b:Last>ONR</b:Last>
          </b:Person>
        </b:NameList>
      </b:Author>
    </b:Author>
    <b:Title>Electrical Engineering Review of the Proposed Deferral of the Periodic Shutdown of HYA R2, ONRW-2126615823-7168</b:Title>
    <b:RefOrder>4</b:RefOrder>
  </b:Source>
  <b:Source>
    <b:Tag>Env1</b:Tag>
    <b:SourceType>Book</b:SourceType>
    <b:Guid>{835B4168-BC20-4B25-9F5D-455D03C45E27}</b:Guid>
    <b:Title>Environment Agency (EA), Email Communication: RE: ONR Agreement to Deferral of HYA R2 2025 Periodic Shutdown, 30 April 2025, ONRW-2019369590-20187</b:Title>
    <b:RefOrder>9</b:RefOrder>
  </b:Source>
  <b:Source>
    <b:Tag>ONR48</b:Tag>
    <b:SourceType>Book</b:SourceType>
    <b:Guid>{4F660F3B-6D4B-4559-9673-06DF1357520C}</b:Guid>
    <b:Author>
      <b:Author>
        <b:NameList>
          <b:Person>
            <b:Last>ONR</b:Last>
          </b:Person>
        </b:NameList>
      </b:Author>
    </b:Author>
    <b:Title>Email Communication between Project Inspector and ONR's Security Inspector Confirming No Objection to Agreement to Deferral of HYA R2 2025 Periodic Shutdown dated 01 May 2025, ONRW-2019369590-20229</b:Title>
    <b:RefOrder>10</b:RefOrder>
  </b:Source>
  <b:Source>
    <b:Tag>ONR49</b:Tag>
    <b:SourceType>Book</b:SourceType>
    <b:Guid>{96EE58F2-4D00-480E-AF15-DC4ACBE5E390}</b:Guid>
    <b:Author>
      <b:Author>
        <b:NameList>
          <b:Person>
            <b:Last>ONR</b:Last>
          </b:Person>
        </b:NameList>
      </b:Author>
    </b:Author>
    <b:Title>Email Communication between Project Inspector and ONR's Safeguards Inspector Confirming No Objection to Agreement to Deferral of HYA R2 2025 Periodic Shutdown dated 02 May 2025, ONRW-2019369590-20292</b:Title>
    <b:RefOrder>11</b:RefOrder>
  </b:Source>
  <b:Source>
    <b:Tag>ONR51</b:Tag>
    <b:SourceType>Book</b:SourceType>
    <b:Guid>{3D6E39BD-28CE-4C79-A5F3-492931ECB337}</b:Guid>
    <b:Author>
      <b:Author>
        <b:NameList>
          <b:Person>
            <b:Last>ONR</b:Last>
          </b:Person>
        </b:NameList>
      </b:Author>
    </b:Author>
    <b:Title>Mechanical Engineering Review of the Proposed Deferral of the Periodic Shutdown of HYA R2, ONRW-2126615823-7257</b:Title>
    <b:RefOrder>6</b:RefOrder>
  </b:Source>
</b:Sourc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FDB5378A-093F-4E56-91DA-7C9E4C828866}">
  <ds:schemaRefs>
    <ds:schemaRef ds:uri="http://www.w3.org/XML/1998/namespace"/>
    <ds:schemaRef ds:uri="http://schemas.microsoft.com/office/2006/documentManagement/types"/>
    <ds:schemaRef ds:uri="f6cfbbfa-3ea0-4d8e-acde-632e83cd9c55"/>
    <ds:schemaRef ds:uri="2b92fa06-69b2-4527-a0e1-9e8803fc1e53"/>
    <ds:schemaRef ds:uri="http://purl.org/dc/dcmitype/"/>
    <ds:schemaRef ds:uri="http://purl.org/dc/terms/"/>
    <ds:schemaRef ds:uri="http://purl.org/dc/elements/1.1/"/>
    <ds:schemaRef ds:uri="http://schemas.openxmlformats.org/package/2006/metadata/core-properties"/>
    <ds:schemaRef ds:uri="http://schemas.microsoft.com/office/infopath/2007/PartnerControls"/>
    <ds:schemaRef ds:uri="http://schemas.microsoft.com/office/2006/metadata/properties"/>
  </ds:schemaRefs>
</ds:datastoreItem>
</file>

<file path=customXml/itemProps5.xml><?xml version="1.0" encoding="utf-8"?>
<ds:datastoreItem xmlns:ds="http://schemas.openxmlformats.org/officeDocument/2006/customXml" ds:itemID="{14C0C9FC-F498-4A90-A41D-3B6583E1B27B}">
  <ds:schemaRefs>
    <ds:schemaRef ds:uri="http://schemas.openxmlformats.org/officeDocument/2006/bibliography"/>
  </ds:schemaRefs>
</ds:datastoreItem>
</file>

<file path=customXml/itemProps6.xml><?xml version="1.0" encoding="utf-8"?>
<ds:datastoreItem xmlns:ds="http://schemas.openxmlformats.org/officeDocument/2006/customXml" ds:itemID="{70D1FA1D-DFAE-4742-98B2-1446D47A71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15</Pages>
  <Words>3559</Words>
  <Characters>20289</Characters>
  <Application>Microsoft Office Word</Application>
  <DocSecurity>0</DocSecurity>
  <Lines>169</Lines>
  <Paragraphs>47</Paragraphs>
  <ScaleCrop>false</ScaleCrop>
  <Manager>Office for Nuclear Regulation</Manager>
  <Company>Office for Nuclear Regulation</Company>
  <LinksUpToDate>false</LinksUpToDate>
  <CharactersWithSpaces>23801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Agreement to Deferral of Heysham 1 Reactor 2 2025 Statutory Outage to 06 October 2025</dc:title>
  <dc:subject>[Subtitle or description]</dc:subject>
  <cp:keywords>[Key words separated by commas]</cp:keywords>
  <dc:description/>
  <cp:revision>2</cp:revision>
  <cp:lastPrinted>2025-05-12T14:52:00Z</cp:lastPrinted>
  <dcterms:created xsi:type="dcterms:W3CDTF">2025-06-18T12:44:00Z</dcterms:created>
  <dcterms:modified xsi:type="dcterms:W3CDTF">2025-06-18T12:44:00Z</dcterms:modified>
  <cp:contentStatus>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c3e64fb5-06b3-4666-b35a-60dbc1a7e186</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