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7" r:id="rId2"/>
  </p:sldMasterIdLst>
  <p:notesMasterIdLst>
    <p:notesMasterId r:id="rId47"/>
  </p:notesMasterIdLst>
  <p:handoutMasterIdLst>
    <p:handoutMasterId r:id="rId48"/>
  </p:handoutMasterIdLst>
  <p:sldIdLst>
    <p:sldId id="416" r:id="rId3"/>
    <p:sldId id="547" r:id="rId4"/>
    <p:sldId id="682" r:id="rId5"/>
    <p:sldId id="622" r:id="rId6"/>
    <p:sldId id="671" r:id="rId7"/>
    <p:sldId id="727" r:id="rId8"/>
    <p:sldId id="673" r:id="rId9"/>
    <p:sldId id="729" r:id="rId10"/>
    <p:sldId id="700" r:id="rId11"/>
    <p:sldId id="728" r:id="rId12"/>
    <p:sldId id="719" r:id="rId13"/>
    <p:sldId id="686" r:id="rId14"/>
    <p:sldId id="581" r:id="rId15"/>
    <p:sldId id="724" r:id="rId16"/>
    <p:sldId id="688" r:id="rId17"/>
    <p:sldId id="711" r:id="rId18"/>
    <p:sldId id="690" r:id="rId19"/>
    <p:sldId id="701" r:id="rId20"/>
    <p:sldId id="702" r:id="rId21"/>
    <p:sldId id="710" r:id="rId22"/>
    <p:sldId id="703" r:id="rId23"/>
    <p:sldId id="704" r:id="rId24"/>
    <p:sldId id="707" r:id="rId25"/>
    <p:sldId id="708" r:id="rId26"/>
    <p:sldId id="709" r:id="rId27"/>
    <p:sldId id="720" r:id="rId28"/>
    <p:sldId id="691" r:id="rId29"/>
    <p:sldId id="725" r:id="rId30"/>
    <p:sldId id="713" r:id="rId31"/>
    <p:sldId id="698" r:id="rId32"/>
    <p:sldId id="714" r:id="rId33"/>
    <p:sldId id="716" r:id="rId34"/>
    <p:sldId id="721" r:id="rId35"/>
    <p:sldId id="717" r:id="rId36"/>
    <p:sldId id="695" r:id="rId37"/>
    <p:sldId id="726" r:id="rId38"/>
    <p:sldId id="731" r:id="rId39"/>
    <p:sldId id="718" r:id="rId40"/>
    <p:sldId id="722" r:id="rId41"/>
    <p:sldId id="699" r:id="rId42"/>
    <p:sldId id="723" r:id="rId43"/>
    <p:sldId id="697" r:id="rId44"/>
    <p:sldId id="680" r:id="rId45"/>
    <p:sldId id="685" r:id="rId46"/>
  </p:sldIdLst>
  <p:sldSz cx="12192000" cy="6858000"/>
  <p:notesSz cx="7102475" cy="9388475"/>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59" userDrawn="1">
          <p15:clr>
            <a:srgbClr val="A4A3A4"/>
          </p15:clr>
        </p15:guide>
        <p15:guide id="2" pos="38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8A1E90D-AA34-BD16-15BF-B76692B2770B}" name="Alex Farrell" initials="AF" userId="S::alex.farrell@savanta.com::250cec37-9358-4531-9683-a76f328746f5" providerId="AD"/>
  <p188:author id="{5E217150-A021-E57D-627A-758EE4454F6C}" name="James Rentoul" initials="JR" userId="S::james.rentoul@savanta.com::8192d720-c771-4f74-b62b-2e9f43960b99" providerId="AD"/>
  <p188:author id="{9EBC315C-8F49-47BA-FF0C-EFEA8A1F4F15}" name="Daniel Jones" initials="DJ" userId="S::Daniel.Jones@onr.gov.uk::d5726d14-e8e8-4bf8-ab38-1b71ef100d80" providerId="AD"/>
  <p188:author id="{3F112866-3B05-7CEA-F533-F2E428AF4FCA}" name="Amanda Potter" initials="AP" userId="S::amanda.potter@savanta.com::bf3ddad0-2530-4bff-8cc7-2c27cf93b6b2" providerId="AD"/>
  <p188:author id="{C32062D6-04A0-2EF8-BE9D-E5563E0D2421}" name="Douglas Jefferson" initials="DJ" userId="S::douglas.jefferson@savanta.com::ff9a94f7-202d-41b9-bbd9-29a970ee97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85C"/>
    <a:srgbClr val="F5AEB3"/>
    <a:srgbClr val="BFBFBF"/>
    <a:srgbClr val="F6AA57"/>
    <a:srgbClr val="BFD9D7"/>
    <a:srgbClr val="5EA19B"/>
    <a:srgbClr val="F2F2F2"/>
    <a:srgbClr val="AE136E"/>
    <a:srgbClr val="060606"/>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552" autoAdjust="0"/>
  </p:normalViewPr>
  <p:slideViewPr>
    <p:cSldViewPr snapToGrid="0" snapToObjects="1">
      <p:cViewPr varScale="1">
        <p:scale>
          <a:sx n="93" d="100"/>
          <a:sy n="93" d="100"/>
        </p:scale>
        <p:origin x="57" y="330"/>
      </p:cViewPr>
      <p:guideLst>
        <p:guide orient="horz" pos="2659"/>
        <p:guide pos="3840"/>
      </p:guideLst>
    </p:cSldViewPr>
  </p:slideViewPr>
  <p:outlineViewPr>
    <p:cViewPr>
      <p:scale>
        <a:sx n="33" d="100"/>
        <a:sy n="33" d="100"/>
      </p:scale>
      <p:origin x="0" y="-6858"/>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84" d="100"/>
          <a:sy n="84" d="100"/>
        </p:scale>
        <p:origin x="3144" y="96"/>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15FD17-6B90-3C44-96CD-0259C4302C40}"/>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A28E172-23B6-004D-949B-B7AB57A937F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9BCC79E-EB3E-1E4E-BDBF-CD059A7284E8}" type="datetimeFigureOut">
              <a:rPr lang="en-US" smtClean="0"/>
              <a:t>11/25/2024</a:t>
            </a:fld>
            <a:endParaRPr lang="en-US" dirty="0"/>
          </a:p>
        </p:txBody>
      </p:sp>
      <p:sp>
        <p:nvSpPr>
          <p:cNvPr id="4" name="Footer Placeholder 3">
            <a:extLst>
              <a:ext uri="{FF2B5EF4-FFF2-40B4-BE49-F238E27FC236}">
                <a16:creationId xmlns:a16="http://schemas.microsoft.com/office/drawing/2014/main" id="{73C2D493-6328-244C-859F-CA37ABF0638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3A8701-5EB5-5F4B-B97E-07348EFD475A}"/>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2588812-1BDF-7E44-A02C-0A262BE3B897}" type="slidenum">
              <a:rPr lang="en-US" smtClean="0"/>
              <a:t>‹#›</a:t>
            </a:fld>
            <a:endParaRPr lang="en-US" dirty="0"/>
          </a:p>
        </p:txBody>
      </p:sp>
    </p:spTree>
    <p:extLst>
      <p:ext uri="{BB962C8B-B14F-4D97-AF65-F5344CB8AC3E}">
        <p14:creationId xmlns:p14="http://schemas.microsoft.com/office/powerpoint/2010/main" val="144582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ABF028A-5057-404D-B6B2-50D45B4D7614}" type="datetimeFigureOut">
              <a:rPr lang="en-US" smtClean="0"/>
              <a:t>11/25/2024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7572DED-D9CA-6A4B-9604-903655E36D06}" type="slidenum">
              <a:rPr lang="en-US" smtClean="0"/>
              <a:t>‹#›</a:t>
            </a:fld>
            <a:endParaRPr lang="en-US" dirty="0"/>
          </a:p>
        </p:txBody>
      </p:sp>
    </p:spTree>
    <p:extLst>
      <p:ext uri="{BB962C8B-B14F-4D97-AF65-F5344CB8AC3E}">
        <p14:creationId xmlns:p14="http://schemas.microsoft.com/office/powerpoint/2010/main" val="98328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a:t>
            </a:r>
          </a:p>
        </p:txBody>
      </p:sp>
      <p:sp>
        <p:nvSpPr>
          <p:cNvPr id="4" name="Slide Number Placeholder 3"/>
          <p:cNvSpPr>
            <a:spLocks noGrp="1"/>
          </p:cNvSpPr>
          <p:nvPr>
            <p:ph type="sldNum" sz="quarter" idx="5"/>
          </p:nvPr>
        </p:nvSpPr>
        <p:spPr/>
        <p:txBody>
          <a:bodyPr/>
          <a:lstStyle/>
          <a:p>
            <a:fld id="{C7572DED-D9CA-6A4B-9604-903655E36D06}" type="slidenum">
              <a:rPr lang="en-US" smtClean="0"/>
              <a:t>1</a:t>
            </a:fld>
            <a:endParaRPr lang="en-US" dirty="0"/>
          </a:p>
        </p:txBody>
      </p:sp>
    </p:spTree>
    <p:extLst>
      <p:ext uri="{BB962C8B-B14F-4D97-AF65-F5344CB8AC3E}">
        <p14:creationId xmlns:p14="http://schemas.microsoft.com/office/powerpoint/2010/main" val="602101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572DED-D9CA-6A4B-9604-903655E36D06}" type="slidenum">
              <a:rPr lang="en-US" smtClean="0"/>
              <a:t>8</a:t>
            </a:fld>
            <a:endParaRPr lang="en-US" dirty="0"/>
          </a:p>
        </p:txBody>
      </p:sp>
    </p:spTree>
    <p:extLst>
      <p:ext uri="{BB962C8B-B14F-4D97-AF65-F5344CB8AC3E}">
        <p14:creationId xmlns:p14="http://schemas.microsoft.com/office/powerpoint/2010/main" val="392581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572DED-D9CA-6A4B-9604-903655E36D06}" type="slidenum">
              <a:rPr lang="en-US" smtClean="0"/>
              <a:t>10</a:t>
            </a:fld>
            <a:endParaRPr lang="en-US" dirty="0"/>
          </a:p>
        </p:txBody>
      </p:sp>
    </p:spTree>
    <p:extLst>
      <p:ext uri="{BB962C8B-B14F-4D97-AF65-F5344CB8AC3E}">
        <p14:creationId xmlns:p14="http://schemas.microsoft.com/office/powerpoint/2010/main" val="151864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572DED-D9CA-6A4B-9604-903655E36D06}" type="slidenum">
              <a:rPr lang="en-US" smtClean="0"/>
              <a:t>11</a:t>
            </a:fld>
            <a:endParaRPr lang="en-US" dirty="0"/>
          </a:p>
        </p:txBody>
      </p:sp>
    </p:spTree>
    <p:extLst>
      <p:ext uri="{BB962C8B-B14F-4D97-AF65-F5344CB8AC3E}">
        <p14:creationId xmlns:p14="http://schemas.microsoft.com/office/powerpoint/2010/main" val="369741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572DED-D9CA-6A4B-9604-903655E36D06}" type="slidenum">
              <a:rPr lang="en-US" smtClean="0"/>
              <a:t>13</a:t>
            </a:fld>
            <a:endParaRPr lang="en-US" dirty="0"/>
          </a:p>
        </p:txBody>
      </p:sp>
    </p:spTree>
    <p:extLst>
      <p:ext uri="{BB962C8B-B14F-4D97-AF65-F5344CB8AC3E}">
        <p14:creationId xmlns:p14="http://schemas.microsoft.com/office/powerpoint/2010/main" val="196172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572DED-D9CA-6A4B-9604-903655E36D06}" type="slidenum">
              <a:rPr lang="en-US" smtClean="0"/>
              <a:t>14</a:t>
            </a:fld>
            <a:endParaRPr lang="en-US" dirty="0"/>
          </a:p>
        </p:txBody>
      </p:sp>
    </p:spTree>
    <p:extLst>
      <p:ext uri="{BB962C8B-B14F-4D97-AF65-F5344CB8AC3E}">
        <p14:creationId xmlns:p14="http://schemas.microsoft.com/office/powerpoint/2010/main" val="27407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572DED-D9CA-6A4B-9604-903655E36D06}" type="slidenum">
              <a:rPr lang="en-US" smtClean="0"/>
              <a:t>37</a:t>
            </a:fld>
            <a:endParaRPr lang="en-US" dirty="0"/>
          </a:p>
        </p:txBody>
      </p:sp>
    </p:spTree>
    <p:extLst>
      <p:ext uri="{BB962C8B-B14F-4D97-AF65-F5344CB8AC3E}">
        <p14:creationId xmlns:p14="http://schemas.microsoft.com/office/powerpoint/2010/main" val="1501152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 Title Page (Black)">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022358" cy="675005"/>
          </a:xfrm>
        </p:spPr>
        <p:txBody>
          <a:bodyPr>
            <a:noAutofit/>
          </a:bodyPr>
          <a:lstStyle>
            <a:lvl1pPr>
              <a:defRPr sz="4400">
                <a:solidFill>
                  <a:schemeClr val="tx2"/>
                </a:solidFill>
              </a:defRPr>
            </a:lvl1pPr>
          </a:lstStyle>
          <a:p>
            <a:r>
              <a:rPr lang="en-US"/>
              <a:t>Title</a:t>
            </a:r>
          </a:p>
        </p:txBody>
      </p:sp>
      <p:cxnSp>
        <p:nvCxnSpPr>
          <p:cNvPr id="3" name="Straight Connector 2">
            <a:extLst>
              <a:ext uri="{FF2B5EF4-FFF2-40B4-BE49-F238E27FC236}">
                <a16:creationId xmlns:a16="http://schemas.microsoft.com/office/drawing/2014/main" id="{DF7E1133-EAF0-9D49-8306-63E051004018}"/>
              </a:ext>
            </a:extLst>
          </p:cNvPr>
          <p:cNvCxnSpPr/>
          <p:nvPr userDrawn="1"/>
        </p:nvCxnSpPr>
        <p:spPr>
          <a:xfrm>
            <a:off x="516000" y="4762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F39B416-3CC7-AD46-B33E-70FF4DB2EF59}"/>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2785206"/>
            <a:ext cx="8021637" cy="1597025"/>
          </a:xfrm>
        </p:spPr>
        <p:txBody>
          <a:bodyPr>
            <a:noAutofit/>
          </a:bodyPr>
          <a:lstStyle>
            <a:lvl1pPr marL="0" indent="0">
              <a:buNone/>
              <a:defRPr sz="3600" spc="70" baseline="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9665962" y="1156996"/>
            <a:ext cx="1997242" cy="4544553"/>
            <a:chOff x="9310194" y="1156996"/>
            <a:chExt cx="1997242" cy="4544553"/>
          </a:xfrm>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a:extLst>
              <a:ext uri="{FF2B5EF4-FFF2-40B4-BE49-F238E27FC236}">
                <a16:creationId xmlns:a16="http://schemas.microsoft.com/office/drawing/2014/main" id="{2A168C6B-E5A8-9042-B749-1BD8D9646A49}"/>
              </a:ext>
            </a:extLst>
          </p:cNvPr>
          <p:cNvSpPr>
            <a:spLocks noGrp="1"/>
          </p:cNvSpPr>
          <p:nvPr>
            <p:ph type="dt" sz="half" idx="12"/>
          </p:nvPr>
        </p:nvSpPr>
        <p:spPr>
          <a:xfrm>
            <a:off x="515938" y="152399"/>
            <a:ext cx="2743200" cy="215899"/>
          </a:xfrm>
          <a:prstGeom prst="rect">
            <a:avLst/>
          </a:prstGeom>
        </p:spPr>
        <p:txBody>
          <a:bodyPr lIns="0"/>
          <a:lstStyle>
            <a:lvl1pPr>
              <a:defRPr>
                <a:solidFill>
                  <a:schemeClr val="bg1"/>
                </a:solidFill>
                <a:latin typeface="+mj-lt"/>
              </a:defRPr>
            </a:lvl1pPr>
          </a:lstStyle>
          <a:p>
            <a:fld id="{2C45C9FD-E9FC-254E-B20D-1A5CEEB2F999}" type="datetime3">
              <a:rPr lang="en-GB" smtClean="0"/>
              <a:t>25 November, 2024</a:t>
            </a:fld>
            <a:endParaRPr lang="en-US" dirty="0"/>
          </a:p>
        </p:txBody>
      </p:sp>
      <p:sp>
        <p:nvSpPr>
          <p:cNvPr id="7" name="Footer Placeholder 6">
            <a:extLst>
              <a:ext uri="{FF2B5EF4-FFF2-40B4-BE49-F238E27FC236}">
                <a16:creationId xmlns:a16="http://schemas.microsoft.com/office/drawing/2014/main" id="{722E3B8E-97BD-2F4D-89BE-BB6D7C6B4C84}"/>
              </a:ext>
            </a:extLst>
          </p:cNvPr>
          <p:cNvSpPr>
            <a:spLocks noGrp="1"/>
          </p:cNvSpPr>
          <p:nvPr>
            <p:ph type="ftr" sz="quarter" idx="13"/>
          </p:nvPr>
        </p:nvSpPr>
        <p:spPr>
          <a:xfrm>
            <a:off x="515939" y="6489700"/>
            <a:ext cx="8511072" cy="215901"/>
          </a:xfrm>
        </p:spPr>
        <p:txBody>
          <a:bodyPr lIns="0" rIns="0"/>
          <a:lstStyle>
            <a:lvl1pPr>
              <a:defRPr>
                <a:solidFill>
                  <a:schemeClr val="bg1"/>
                </a:solidFill>
                <a:latin typeface="+mj-lt"/>
              </a:defRPr>
            </a:lvl1pPr>
          </a:lstStyle>
          <a:p>
            <a:r>
              <a:rPr lang="en-US" dirty="0"/>
              <a:t>Classification: Private</a:t>
            </a:r>
          </a:p>
        </p:txBody>
      </p:sp>
      <p:pic>
        <p:nvPicPr>
          <p:cNvPr id="2" name="Graphic 1">
            <a:extLst>
              <a:ext uri="{FF2B5EF4-FFF2-40B4-BE49-F238E27FC236}">
                <a16:creationId xmlns:a16="http://schemas.microsoft.com/office/drawing/2014/main" id="{EFD9F666-E8A7-E578-2B01-722B4F22DAB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143201440"/>
      </p:ext>
    </p:extLst>
  </p:cSld>
  <p:clrMapOvr>
    <a:masterClrMapping/>
  </p:clrMapOvr>
  <p:transition/>
  <p:extLst>
    <p:ext uri="{DCECCB84-F9BA-43D5-87BE-67443E8EF086}">
      <p15:sldGuideLst xmlns:p15="http://schemas.microsoft.com/office/powerpoint/2012/main">
        <p15:guide id="1" orient="horz" pos="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 Title with 1 content box (Whit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1798363-4DC2-C24C-9632-2314A97E0B38}"/>
              </a:ext>
            </a:extLst>
          </p:cNvPr>
          <p:cNvSpPr>
            <a:spLocks noGrp="1"/>
          </p:cNvSpPr>
          <p:nvPr>
            <p:ph sz="quarter" idx="13" hasCustomPrompt="1"/>
          </p:nvPr>
        </p:nvSpPr>
        <p:spPr>
          <a:xfrm>
            <a:off x="515939" y="1449388"/>
            <a:ext cx="10801350" cy="45005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 charts, tables or other objects</a:t>
            </a:r>
          </a:p>
        </p:txBody>
      </p:sp>
      <p:sp>
        <p:nvSpPr>
          <p:cNvPr id="14" name="Slide Number Placeholder 13">
            <a:extLst>
              <a:ext uri="{FF2B5EF4-FFF2-40B4-BE49-F238E27FC236}">
                <a16:creationId xmlns:a16="http://schemas.microsoft.com/office/drawing/2014/main" id="{E83FA29F-7757-4745-A0FA-6A653CBBDEDB}"/>
              </a:ext>
            </a:extLst>
          </p:cNvPr>
          <p:cNvSpPr>
            <a:spLocks noGrp="1"/>
          </p:cNvSpPr>
          <p:nvPr>
            <p:ph type="sldNum" sz="quarter" idx="16"/>
          </p:nvPr>
        </p:nvSpPr>
        <p:spPr/>
        <p:txBody>
          <a:bodyPr/>
          <a:lstStyle/>
          <a:p>
            <a:fld id="{DCD633C5-EF89-2749-84FE-9034CB20F467}" type="slidenum">
              <a:rPr lang="en-US" smtClean="0"/>
              <a:t>‹#›</a:t>
            </a:fld>
            <a:endParaRPr lang="en-US" dirty="0"/>
          </a:p>
        </p:txBody>
      </p:sp>
      <p:sp>
        <p:nvSpPr>
          <p:cNvPr id="17" name="Text Placeholder 13">
            <a:extLst>
              <a:ext uri="{FF2B5EF4-FFF2-40B4-BE49-F238E27FC236}">
                <a16:creationId xmlns:a16="http://schemas.microsoft.com/office/drawing/2014/main" id="{E1E3E890-3436-BF45-AD9A-A585FD0D29A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8" name="Straight Connector 17">
            <a:extLst>
              <a:ext uri="{FF2B5EF4-FFF2-40B4-BE49-F238E27FC236}">
                <a16:creationId xmlns:a16="http://schemas.microsoft.com/office/drawing/2014/main" id="{9816C325-0128-F44C-80C5-13A0F5C8FC46}"/>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F4A25ED-F0B4-4F47-8846-17C3DD1BAB1A}"/>
              </a:ext>
            </a:extLst>
          </p:cNvPr>
          <p:cNvSpPr>
            <a:spLocks noGrp="1"/>
          </p:cNvSpPr>
          <p:nvPr>
            <p:ph type="title"/>
          </p:nvPr>
        </p:nvSpPr>
        <p:spPr/>
        <p:txBody>
          <a:bodyPr/>
          <a:lstStyle/>
          <a:p>
            <a:r>
              <a:rPr lang="en-US"/>
              <a:t>Click to edit Master title style</a:t>
            </a:r>
            <a:endParaRPr lang="en-GB"/>
          </a:p>
        </p:txBody>
      </p:sp>
      <p:sp>
        <p:nvSpPr>
          <p:cNvPr id="8" name="Footer Placeholder 4">
            <a:extLst>
              <a:ext uri="{FF2B5EF4-FFF2-40B4-BE49-F238E27FC236}">
                <a16:creationId xmlns:a16="http://schemas.microsoft.com/office/drawing/2014/main" id="{A35240B6-20FA-4B51-8FA5-8C5AA3530634}"/>
              </a:ext>
            </a:extLst>
          </p:cNvPr>
          <p:cNvSpPr>
            <a:spLocks noGrp="1"/>
          </p:cNvSpPr>
          <p:nvPr>
            <p:ph type="ftr" sz="quarter" idx="3"/>
          </p:nvPr>
        </p:nvSpPr>
        <p:spPr>
          <a:xfrm>
            <a:off x="8543926" y="6492875"/>
            <a:ext cx="1892610" cy="212725"/>
          </a:xfrm>
          <a:prstGeom prst="rect">
            <a:avLst/>
          </a:prstGeom>
        </p:spPr>
        <p:txBody>
          <a:bodyPr vert="horz" lIns="0" tIns="45720" rIns="0" bIns="45720" rtlCol="0" anchor="ctr"/>
          <a:lstStyle>
            <a:lvl1pPr algn="l">
              <a:defRPr sz="1000" b="0" i="0">
                <a:solidFill>
                  <a:schemeClr val="tx1"/>
                </a:solidFill>
                <a:latin typeface="+mj-lt"/>
                <a:ea typeface="Roboto Light" panose="02000000000000000000" pitchFamily="2" charset="0"/>
                <a:cs typeface="Roboto Light" panose="02000000000000000000" pitchFamily="2" charset="0"/>
              </a:defRPr>
            </a:lvl1pPr>
          </a:lstStyle>
          <a:p>
            <a:r>
              <a:rPr lang="en-US" dirty="0"/>
              <a:t>Classification: Private</a:t>
            </a:r>
          </a:p>
        </p:txBody>
      </p:sp>
      <p:pic>
        <p:nvPicPr>
          <p:cNvPr id="2" name="Graphic 1">
            <a:extLst>
              <a:ext uri="{FF2B5EF4-FFF2-40B4-BE49-F238E27FC236}">
                <a16:creationId xmlns:a16="http://schemas.microsoft.com/office/drawing/2014/main" id="{0ADBAB9F-0573-1C44-86D2-FE82A3ECEDC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15822288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9" y="391160"/>
            <a:ext cx="10801350" cy="675005"/>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CAAF9D63-B623-E440-93A7-EC3795DFD5F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CB3BC329-54BC-5749-BBE2-8A881547EF3C}"/>
              </a:ext>
            </a:extLst>
          </p:cNvPr>
          <p:cNvSpPr>
            <a:spLocks noGrp="1"/>
          </p:cNvSpPr>
          <p:nvPr>
            <p:ph type="sldNum" sz="quarter" idx="12"/>
          </p:nvPr>
        </p:nvSpPr>
        <p:spPr/>
        <p:txBody>
          <a:bodyPr/>
          <a:lstStyle/>
          <a:p>
            <a:fld id="{DCD633C5-EF89-2749-84FE-9034CB20F467}" type="slidenum">
              <a:rPr lang="en-US" smtClean="0"/>
              <a:t>‹#›</a:t>
            </a:fld>
            <a:endParaRPr lang="en-US" dirty="0"/>
          </a:p>
        </p:txBody>
      </p:sp>
      <p:sp>
        <p:nvSpPr>
          <p:cNvPr id="16" name="Text Placeholder 13">
            <a:extLst>
              <a:ext uri="{FF2B5EF4-FFF2-40B4-BE49-F238E27FC236}">
                <a16:creationId xmlns:a16="http://schemas.microsoft.com/office/drawing/2014/main" id="{3A3F5A98-3CAD-604C-92F8-26392F21977F}"/>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sp>
        <p:nvSpPr>
          <p:cNvPr id="7" name="Footer Placeholder 4">
            <a:extLst>
              <a:ext uri="{FF2B5EF4-FFF2-40B4-BE49-F238E27FC236}">
                <a16:creationId xmlns:a16="http://schemas.microsoft.com/office/drawing/2014/main" id="{BE88E6BE-B637-4090-AEEE-0B4A5E84AF58}"/>
              </a:ext>
            </a:extLst>
          </p:cNvPr>
          <p:cNvSpPr>
            <a:spLocks noGrp="1"/>
          </p:cNvSpPr>
          <p:nvPr>
            <p:ph type="ftr" sz="quarter" idx="3"/>
          </p:nvPr>
        </p:nvSpPr>
        <p:spPr>
          <a:xfrm>
            <a:off x="8543926" y="6492875"/>
            <a:ext cx="1892610" cy="212725"/>
          </a:xfrm>
          <a:prstGeom prst="rect">
            <a:avLst/>
          </a:prstGeom>
        </p:spPr>
        <p:txBody>
          <a:bodyPr vert="horz" lIns="0" tIns="45720" rIns="0" bIns="45720" rtlCol="0" anchor="ctr"/>
          <a:lstStyle>
            <a:lvl1pPr algn="l">
              <a:defRPr sz="1000" b="0" i="0">
                <a:solidFill>
                  <a:schemeClr val="tx1"/>
                </a:solidFill>
                <a:latin typeface="+mj-lt"/>
                <a:ea typeface="Roboto Light" panose="02000000000000000000" pitchFamily="2" charset="0"/>
                <a:cs typeface="Roboto Light" panose="02000000000000000000" pitchFamily="2" charset="0"/>
              </a:defRPr>
            </a:lvl1pPr>
          </a:lstStyle>
          <a:p>
            <a:r>
              <a:rPr lang="en-US" dirty="0"/>
              <a:t>Classification: Private</a:t>
            </a:r>
          </a:p>
        </p:txBody>
      </p:sp>
      <p:pic>
        <p:nvPicPr>
          <p:cNvPr id="3" name="Graphic 2">
            <a:extLst>
              <a:ext uri="{FF2B5EF4-FFF2-40B4-BE49-F238E27FC236}">
                <a16:creationId xmlns:a16="http://schemas.microsoft.com/office/drawing/2014/main" id="{CCA1D16E-211C-DDD9-D995-A819467B6FD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42207556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 Title with 2 content boxe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0801351" cy="675005"/>
          </a:xfrm>
        </p:spPr>
        <p:txBody>
          <a:bodyPr/>
          <a:lstStyle/>
          <a:p>
            <a:r>
              <a:rPr lang="en-US"/>
              <a:t>Click to edit Master title style</a:t>
            </a:r>
          </a:p>
        </p:txBody>
      </p:sp>
      <p:sp>
        <p:nvSpPr>
          <p:cNvPr id="12" name="Content Placeholder 11">
            <a:extLst>
              <a:ext uri="{FF2B5EF4-FFF2-40B4-BE49-F238E27FC236}">
                <a16:creationId xmlns:a16="http://schemas.microsoft.com/office/drawing/2014/main" id="{253F4070-5177-E34A-A2AE-BECBCF2508DF}"/>
              </a:ext>
            </a:extLst>
          </p:cNvPr>
          <p:cNvSpPr>
            <a:spLocks noGrp="1"/>
          </p:cNvSpPr>
          <p:nvPr>
            <p:ph sz="quarter" idx="14" hasCustomPrompt="1"/>
          </p:nvPr>
        </p:nvSpPr>
        <p:spPr>
          <a:xfrm>
            <a:off x="6061288" y="1449388"/>
            <a:ext cx="5256000" cy="4500561"/>
          </a:xfrm>
        </p:spPr>
        <p:txBody>
          <a:bodyPr/>
          <a:lstStyle>
            <a:lvl1pPr marL="0" marR="0" indent="0" algn="l" defTabSz="914400" rtl="0" eaLnBrk="1" fontAlgn="auto" latinLnBrk="0" hangingPunct="1">
              <a:lnSpc>
                <a:spcPct val="100000"/>
              </a:lnSpc>
              <a:spcBef>
                <a:spcPct val="0"/>
              </a:spcBef>
              <a:spcAft>
                <a:spcPct val="0"/>
              </a:spcAft>
              <a:buClr>
                <a:schemeClr val="tx2"/>
              </a:buClr>
              <a:buSzPct val="110000"/>
              <a:buFont typeface="Arial" panose="020B0604020202020204" pitchFamily="34" charset="0"/>
              <a:buNone/>
              <a:defRPr/>
            </a:lvl1pPr>
          </a:lstStyle>
          <a:p>
            <a:pPr lvl="0"/>
            <a:r>
              <a:rPr lang="en-US"/>
              <a:t>Insert text, charts, tables or other objects</a:t>
            </a:r>
          </a:p>
        </p:txBody>
      </p:sp>
      <p:sp>
        <p:nvSpPr>
          <p:cNvPr id="16" name="Slide Number Placeholder 15">
            <a:extLst>
              <a:ext uri="{FF2B5EF4-FFF2-40B4-BE49-F238E27FC236}">
                <a16:creationId xmlns:a16="http://schemas.microsoft.com/office/drawing/2014/main" id="{0B08DBE9-A606-404A-B3EE-12D230BAC33D}"/>
              </a:ext>
            </a:extLst>
          </p:cNvPr>
          <p:cNvSpPr>
            <a:spLocks noGrp="1"/>
          </p:cNvSpPr>
          <p:nvPr>
            <p:ph type="sldNum" sz="quarter" idx="17"/>
          </p:nvPr>
        </p:nvSpPr>
        <p:spPr/>
        <p:txBody>
          <a:bodyPr/>
          <a:lstStyle/>
          <a:p>
            <a:fld id="{DCD633C5-EF89-2749-84FE-9034CB20F467}" type="slidenum">
              <a:rPr lang="en-US" smtClean="0"/>
              <a:t>‹#›</a:t>
            </a:fld>
            <a:endParaRPr lang="en-US" dirty="0"/>
          </a:p>
        </p:txBody>
      </p:sp>
      <p:sp>
        <p:nvSpPr>
          <p:cNvPr id="18" name="Text Placeholder 13">
            <a:extLst>
              <a:ext uri="{FF2B5EF4-FFF2-40B4-BE49-F238E27FC236}">
                <a16:creationId xmlns:a16="http://schemas.microsoft.com/office/drawing/2014/main" id="{A3BBB0F6-A862-DE46-891C-4BE0946C7487}"/>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312757ED-C835-C34C-957C-F3A759626536}"/>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Content Placeholder 11">
            <a:extLst>
              <a:ext uri="{FF2B5EF4-FFF2-40B4-BE49-F238E27FC236}">
                <a16:creationId xmlns:a16="http://schemas.microsoft.com/office/drawing/2014/main" id="{4500AA0D-183C-F344-BCFC-CB49D097D40D}"/>
              </a:ext>
            </a:extLst>
          </p:cNvPr>
          <p:cNvSpPr>
            <a:spLocks noGrp="1"/>
          </p:cNvSpPr>
          <p:nvPr>
            <p:ph sz="quarter" idx="29" hasCustomPrompt="1"/>
          </p:nvPr>
        </p:nvSpPr>
        <p:spPr>
          <a:xfrm>
            <a:off x="515938" y="1449388"/>
            <a:ext cx="5256212" cy="4500561"/>
          </a:xfrm>
        </p:spPr>
        <p:txBody>
          <a:bodyPr/>
          <a:lstStyle>
            <a:lvl1pPr marL="0" indent="0">
              <a:buNone/>
              <a:defRPr/>
            </a:lvl1pPr>
          </a:lstStyle>
          <a:p>
            <a:pPr lvl="0"/>
            <a:r>
              <a:rPr lang="en-US"/>
              <a:t>Insert text, charts, tables or other objects</a:t>
            </a:r>
          </a:p>
        </p:txBody>
      </p:sp>
      <p:sp>
        <p:nvSpPr>
          <p:cNvPr id="9" name="Footer Placeholder 4">
            <a:extLst>
              <a:ext uri="{FF2B5EF4-FFF2-40B4-BE49-F238E27FC236}">
                <a16:creationId xmlns:a16="http://schemas.microsoft.com/office/drawing/2014/main" id="{426BEB70-530B-4931-A2AC-E248CCE863C2}"/>
              </a:ext>
            </a:extLst>
          </p:cNvPr>
          <p:cNvSpPr>
            <a:spLocks noGrp="1"/>
          </p:cNvSpPr>
          <p:nvPr>
            <p:ph type="ftr" sz="quarter" idx="3"/>
          </p:nvPr>
        </p:nvSpPr>
        <p:spPr>
          <a:xfrm>
            <a:off x="8543926" y="6492875"/>
            <a:ext cx="1892610" cy="212725"/>
          </a:xfrm>
          <a:prstGeom prst="rect">
            <a:avLst/>
          </a:prstGeom>
        </p:spPr>
        <p:txBody>
          <a:bodyPr vert="horz" lIns="0" tIns="45720" rIns="0" bIns="45720" rtlCol="0" anchor="ctr"/>
          <a:lstStyle>
            <a:lvl1pPr algn="l">
              <a:defRPr sz="1000" b="0" i="0">
                <a:solidFill>
                  <a:schemeClr val="tx1"/>
                </a:solidFill>
                <a:latin typeface="+mj-lt"/>
                <a:ea typeface="Roboto Light" panose="02000000000000000000" pitchFamily="2" charset="0"/>
                <a:cs typeface="Roboto Light" panose="02000000000000000000" pitchFamily="2" charset="0"/>
              </a:defRPr>
            </a:lvl1pPr>
          </a:lstStyle>
          <a:p>
            <a:r>
              <a:rPr lang="en-US" dirty="0"/>
              <a:t>Classification: Private</a:t>
            </a:r>
          </a:p>
        </p:txBody>
      </p:sp>
    </p:spTree>
    <p:extLst>
      <p:ext uri="{BB962C8B-B14F-4D97-AF65-F5344CB8AC3E}">
        <p14:creationId xmlns:p14="http://schemas.microsoft.com/office/powerpoint/2010/main" val="3013556828"/>
      </p:ext>
    </p:extLst>
  </p:cSld>
  <p:clrMapOvr>
    <a:masterClrMapping/>
  </p:clrMapOvr>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 Title, subtitle &amp; objec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0801351" cy="675005"/>
          </a:xfrm>
        </p:spPr>
        <p:txBody>
          <a:bodyPr/>
          <a:lstStyle/>
          <a:p>
            <a:r>
              <a:rPr lang="en-US"/>
              <a:t>Click to edit Master title style</a:t>
            </a:r>
          </a:p>
        </p:txBody>
      </p:sp>
      <p:sp>
        <p:nvSpPr>
          <p:cNvPr id="9" name="Text Placeholder 8">
            <a:extLst>
              <a:ext uri="{FF2B5EF4-FFF2-40B4-BE49-F238E27FC236}">
                <a16:creationId xmlns:a16="http://schemas.microsoft.com/office/drawing/2014/main" id="{F4E20136-5ACC-D947-A380-8B4A6DC7CCB4}"/>
              </a:ext>
            </a:extLst>
          </p:cNvPr>
          <p:cNvSpPr>
            <a:spLocks noGrp="1"/>
          </p:cNvSpPr>
          <p:nvPr>
            <p:ph type="body" sz="quarter" idx="13"/>
          </p:nvPr>
        </p:nvSpPr>
        <p:spPr>
          <a:xfrm>
            <a:off x="515939" y="1449389"/>
            <a:ext cx="10801350" cy="454362"/>
          </a:xfrm>
        </p:spPr>
        <p:txBody>
          <a:bodyPr>
            <a:normAutofit/>
          </a:bodyPr>
          <a:lstStyle>
            <a:lvl1pPr marL="0" indent="0">
              <a:buNone/>
              <a:defRPr sz="1800">
                <a:solidFill>
                  <a:schemeClr val="tx1"/>
                </a:solidFill>
              </a:defRPr>
            </a:lvl1pPr>
          </a:lstStyle>
          <a:p>
            <a:pPr lvl="0"/>
            <a:r>
              <a:rPr lang="en-US"/>
              <a:t>Click to edit Master text styles</a:t>
            </a:r>
          </a:p>
        </p:txBody>
      </p:sp>
      <p:sp>
        <p:nvSpPr>
          <p:cNvPr id="12" name="Content Placeholder 11">
            <a:extLst>
              <a:ext uri="{FF2B5EF4-FFF2-40B4-BE49-F238E27FC236}">
                <a16:creationId xmlns:a16="http://schemas.microsoft.com/office/drawing/2014/main" id="{253F4070-5177-E34A-A2AE-BECBCF2508DF}"/>
              </a:ext>
            </a:extLst>
          </p:cNvPr>
          <p:cNvSpPr>
            <a:spLocks noGrp="1"/>
          </p:cNvSpPr>
          <p:nvPr>
            <p:ph sz="quarter" idx="14" hasCustomPrompt="1"/>
          </p:nvPr>
        </p:nvSpPr>
        <p:spPr>
          <a:xfrm>
            <a:off x="515938" y="2048213"/>
            <a:ext cx="10801350" cy="3900150"/>
          </a:xfrm>
        </p:spPr>
        <p:txBody>
          <a:bodyPr/>
          <a:lstStyle>
            <a:lvl1pPr marL="0" indent="0">
              <a:buNone/>
              <a:defRPr/>
            </a:lvl1pPr>
          </a:lstStyle>
          <a:p>
            <a:pPr lvl="0"/>
            <a:r>
              <a:rPr lang="en-US"/>
              <a:t>Insert text, charts, tables or other objects</a:t>
            </a:r>
          </a:p>
        </p:txBody>
      </p:sp>
      <p:sp>
        <p:nvSpPr>
          <p:cNvPr id="16" name="Slide Number Placeholder 15">
            <a:extLst>
              <a:ext uri="{FF2B5EF4-FFF2-40B4-BE49-F238E27FC236}">
                <a16:creationId xmlns:a16="http://schemas.microsoft.com/office/drawing/2014/main" id="{EB33308B-670F-0D4E-A8EA-2D61B0C73F11}"/>
              </a:ext>
            </a:extLst>
          </p:cNvPr>
          <p:cNvSpPr>
            <a:spLocks noGrp="1"/>
          </p:cNvSpPr>
          <p:nvPr>
            <p:ph type="sldNum" sz="quarter" idx="17"/>
          </p:nvPr>
        </p:nvSpPr>
        <p:spPr/>
        <p:txBody>
          <a:bodyPr/>
          <a:lstStyle/>
          <a:p>
            <a:fld id="{DCD633C5-EF89-2749-84FE-9034CB20F467}" type="slidenum">
              <a:rPr lang="en-US" smtClean="0"/>
              <a:t>‹#›</a:t>
            </a:fld>
            <a:endParaRPr lang="en-US" dirty="0"/>
          </a:p>
        </p:txBody>
      </p:sp>
      <p:sp>
        <p:nvSpPr>
          <p:cNvPr id="18" name="Text Placeholder 13">
            <a:extLst>
              <a:ext uri="{FF2B5EF4-FFF2-40B4-BE49-F238E27FC236}">
                <a16:creationId xmlns:a16="http://schemas.microsoft.com/office/drawing/2014/main" id="{538B54C1-67AD-364F-AC87-EDC691E4DB30}"/>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ACE6365C-EE7F-CD48-8EE6-9DDA04171E80}"/>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5360FD03-236E-43B6-A85B-B13A0690E588}"/>
              </a:ext>
            </a:extLst>
          </p:cNvPr>
          <p:cNvSpPr>
            <a:spLocks noGrp="1"/>
          </p:cNvSpPr>
          <p:nvPr>
            <p:ph type="ftr" sz="quarter" idx="3"/>
          </p:nvPr>
        </p:nvSpPr>
        <p:spPr>
          <a:xfrm>
            <a:off x="8543926" y="6492875"/>
            <a:ext cx="1892610" cy="212725"/>
          </a:xfrm>
          <a:prstGeom prst="rect">
            <a:avLst/>
          </a:prstGeom>
        </p:spPr>
        <p:txBody>
          <a:bodyPr vert="horz" lIns="0" tIns="45720" rIns="0" bIns="45720" rtlCol="0" anchor="ctr"/>
          <a:lstStyle>
            <a:lvl1pPr algn="l">
              <a:defRPr sz="1000" b="0" i="0">
                <a:solidFill>
                  <a:schemeClr val="tx1"/>
                </a:solidFill>
                <a:latin typeface="+mj-lt"/>
                <a:ea typeface="Roboto Light" panose="02000000000000000000" pitchFamily="2" charset="0"/>
                <a:cs typeface="Roboto Light" panose="02000000000000000000" pitchFamily="2" charset="0"/>
              </a:defRPr>
            </a:lvl1pPr>
          </a:lstStyle>
          <a:p>
            <a:r>
              <a:rPr lang="en-US" dirty="0"/>
              <a:t>Classification: Private</a:t>
            </a:r>
          </a:p>
        </p:txBody>
      </p:sp>
    </p:spTree>
    <p:extLst>
      <p:ext uri="{BB962C8B-B14F-4D97-AF65-F5344CB8AC3E}">
        <p14:creationId xmlns:p14="http://schemas.microsoft.com/office/powerpoint/2010/main" val="34886891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 Title, Content &amp;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6195415"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515938" y="1449388"/>
            <a:ext cx="6195414" cy="450056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34CFAAB5-34BE-E44E-98F5-A4CD386D4165}"/>
              </a:ext>
            </a:extLst>
          </p:cNvPr>
          <p:cNvSpPr>
            <a:spLocks noGrp="1" noChangeAspect="1"/>
          </p:cNvSpPr>
          <p:nvPr>
            <p:ph type="pic" sz="quarter" idx="29"/>
          </p:nvPr>
        </p:nvSpPr>
        <p:spPr>
          <a:xfrm>
            <a:off x="6812950" y="-5714"/>
            <a:ext cx="5404826" cy="5393034"/>
          </a:xfrm>
          <a:custGeom>
            <a:avLst/>
            <a:gdLst>
              <a:gd name="connsiteX0" fmla="*/ 46 w 5404826"/>
              <a:gd name="connsiteY0" fmla="*/ 0 h 5393034"/>
              <a:gd name="connsiteX1" fmla="*/ 5399441 w 5404826"/>
              <a:gd name="connsiteY1" fmla="*/ 3961 h 5393034"/>
              <a:gd name="connsiteX2" fmla="*/ 5386059 w 5404826"/>
              <a:gd name="connsiteY2" fmla="*/ 5393034 h 5393034"/>
              <a:gd name="connsiteX3" fmla="*/ 46 w 5404826"/>
              <a:gd name="connsiteY3" fmla="*/ 0 h 5393034"/>
              <a:gd name="connsiteX4" fmla="*/ 0 w 5427558"/>
              <a:gd name="connsiteY4" fmla="*/ 0 h 5488842"/>
              <a:gd name="connsiteX5" fmla="*/ 222575 w 6563224"/>
              <a:gd name="connsiteY5" fmla="*/ 5400000 h 10883127"/>
            </a:gdLst>
            <a:ahLst/>
            <a:cxnLst>
              <a:cxn ang="0">
                <a:pos x="connsiteX0" y="connsiteY0"/>
              </a:cxn>
              <a:cxn ang="0">
                <a:pos x="connsiteX1" y="connsiteY1"/>
              </a:cxn>
              <a:cxn ang="0">
                <a:pos x="connsiteX2" y="connsiteY2"/>
              </a:cxn>
              <a:cxn ang="0">
                <a:pos x="connsiteX3" y="connsiteY3"/>
              </a:cxn>
            </a:cxnLst>
            <a:rect l="l" t="t" r="r" b="b"/>
            <a:pathLst>
              <a:path w="5404826" h="5393034">
                <a:moveTo>
                  <a:pt x="46" y="0"/>
                </a:moveTo>
                <a:lnTo>
                  <a:pt x="5399441" y="3961"/>
                </a:lnTo>
                <a:cubicBezTo>
                  <a:pt x="5417371" y="816840"/>
                  <a:pt x="5384667" y="4761705"/>
                  <a:pt x="5386059" y="5393034"/>
                </a:cubicBezTo>
                <a:cubicBezTo>
                  <a:pt x="2251551" y="5382325"/>
                  <a:pt x="-11661" y="2767353"/>
                  <a:pt x="46" y="0"/>
                </a:cubicBezTo>
                <a:close/>
              </a:path>
            </a:pathLst>
          </a:custGeom>
          <a:solidFill>
            <a:schemeClr val="bg2">
              <a:lumMod val="95000"/>
            </a:schemeClr>
          </a:solidFill>
        </p:spPr>
        <p:txBody>
          <a:bodyPr anchor="ct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203093972"/>
      </p:ext>
    </p:extLst>
  </p:cSld>
  <p:clrMapOvr>
    <a:masterClrMapping/>
  </p:clrMapOv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 Title, Content &amp; Circle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1160126"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515938" y="1449388"/>
            <a:ext cx="6195414" cy="450056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6E8D1CEF-F730-D844-88C0-5A72EAA1B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79216EFC-9C8C-294A-B6A4-EBE33AFC3410}"/>
              </a:ext>
            </a:extLst>
          </p:cNvPr>
          <p:cNvSpPr>
            <a:spLocks noGrp="1"/>
          </p:cNvSpPr>
          <p:nvPr>
            <p:ph type="pic" sz="quarter" idx="29"/>
          </p:nvPr>
        </p:nvSpPr>
        <p:spPr>
          <a:xfrm>
            <a:off x="7158038" y="1449388"/>
            <a:ext cx="4518025" cy="4518025"/>
          </a:xfrm>
          <a:prstGeom prst="ellipse">
            <a:avLst/>
          </a:prstGeom>
          <a:solidFill>
            <a:schemeClr val="bg1">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2145456052"/>
      </p:ext>
    </p:extLst>
  </p:cSld>
  <p:clrMapOvr>
    <a:masterClrMapping/>
  </p:clrMapOvr>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 Title, Content &amp; 2x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8" y="391160"/>
            <a:ext cx="6195414"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515938" y="1449387"/>
            <a:ext cx="6195414" cy="4778779"/>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6E8D1CEF-F730-D844-88C0-5A72EAA1B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0D81A82A-F2B3-B543-899E-F31276FBA843}"/>
              </a:ext>
            </a:extLst>
          </p:cNvPr>
          <p:cNvSpPr>
            <a:spLocks noGrp="1"/>
          </p:cNvSpPr>
          <p:nvPr>
            <p:ph type="pic" sz="quarter" idx="29"/>
          </p:nvPr>
        </p:nvSpPr>
        <p:spPr>
          <a:xfrm>
            <a:off x="6838887" y="391159"/>
            <a:ext cx="4837113" cy="2849089"/>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0" name="Picture Placeholder 3">
            <a:extLst>
              <a:ext uri="{FF2B5EF4-FFF2-40B4-BE49-F238E27FC236}">
                <a16:creationId xmlns:a16="http://schemas.microsoft.com/office/drawing/2014/main" id="{FA02DB4A-236C-6344-960E-74DC944EA4CA}"/>
              </a:ext>
            </a:extLst>
          </p:cNvPr>
          <p:cNvSpPr>
            <a:spLocks noGrp="1"/>
          </p:cNvSpPr>
          <p:nvPr>
            <p:ph type="pic" sz="quarter" idx="30"/>
          </p:nvPr>
        </p:nvSpPr>
        <p:spPr>
          <a:xfrm>
            <a:off x="6838950" y="3379080"/>
            <a:ext cx="4837113" cy="2849088"/>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1392995295"/>
      </p:ext>
    </p:extLst>
  </p:cSld>
  <p:clrMapOvr>
    <a:masterClrMapping/>
  </p:clrMapOvr>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 Title, Content &amp;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6195415"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515937" y="1449387"/>
            <a:ext cx="6196013" cy="4778777"/>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6E8D1CEF-F730-D844-88C0-5A72EAA1B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0D81A82A-F2B3-B543-899E-F31276FBA843}"/>
              </a:ext>
            </a:extLst>
          </p:cNvPr>
          <p:cNvSpPr>
            <a:spLocks noGrp="1"/>
          </p:cNvSpPr>
          <p:nvPr>
            <p:ph type="pic" sz="quarter" idx="29"/>
          </p:nvPr>
        </p:nvSpPr>
        <p:spPr>
          <a:xfrm>
            <a:off x="6838887" y="391159"/>
            <a:ext cx="4837113" cy="5837009"/>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4132998833"/>
      </p:ext>
    </p:extLst>
  </p:cSld>
  <p:clrMapOvr>
    <a:masterClrMapping/>
  </p:clrMapOvr>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 Title, subtitle &amp; image x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9" y="391160"/>
            <a:ext cx="10801350" cy="675005"/>
          </a:xfrm>
        </p:spPr>
        <p:txBody>
          <a:bodyPr/>
          <a:lstStyle/>
          <a:p>
            <a:r>
              <a:rPr lang="en-US"/>
              <a:t>Click to edit Master title style</a:t>
            </a:r>
          </a:p>
        </p:txBody>
      </p:sp>
      <p:sp>
        <p:nvSpPr>
          <p:cNvPr id="9" name="Text Placeholder 8">
            <a:extLst>
              <a:ext uri="{FF2B5EF4-FFF2-40B4-BE49-F238E27FC236}">
                <a16:creationId xmlns:a16="http://schemas.microsoft.com/office/drawing/2014/main" id="{F4E20136-5ACC-D947-A380-8B4A6DC7CCB4}"/>
              </a:ext>
            </a:extLst>
          </p:cNvPr>
          <p:cNvSpPr>
            <a:spLocks noGrp="1"/>
          </p:cNvSpPr>
          <p:nvPr>
            <p:ph type="body" sz="quarter" idx="13"/>
          </p:nvPr>
        </p:nvSpPr>
        <p:spPr>
          <a:xfrm>
            <a:off x="515937" y="1449389"/>
            <a:ext cx="10801351" cy="454362"/>
          </a:xfrm>
        </p:spPr>
        <p:txBody>
          <a:bodyPr>
            <a:normAutofit/>
          </a:bodyPr>
          <a:lstStyle>
            <a:lvl1pPr marL="0" indent="0">
              <a:buNone/>
              <a:defRPr sz="1800">
                <a:solidFill>
                  <a:schemeClr val="tx1"/>
                </a:solidFill>
              </a:defRPr>
            </a:lvl1pPr>
          </a:lstStyle>
          <a:p>
            <a:pPr lvl="0"/>
            <a:r>
              <a:rPr lang="en-US"/>
              <a:t>Click to edit Master text styles</a:t>
            </a:r>
          </a:p>
        </p:txBody>
      </p:sp>
      <p:sp>
        <p:nvSpPr>
          <p:cNvPr id="16" name="Slide Number Placeholder 15">
            <a:extLst>
              <a:ext uri="{FF2B5EF4-FFF2-40B4-BE49-F238E27FC236}">
                <a16:creationId xmlns:a16="http://schemas.microsoft.com/office/drawing/2014/main" id="{EB33308B-670F-0D4E-A8EA-2D61B0C73F11}"/>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BF72F998-9B92-6D4A-A4C7-0C3B9C5CA88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538B54C1-67AD-364F-AC87-EDC691E4DB30}"/>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ACE6365C-EE7F-CD48-8EE6-9DDA04171E80}"/>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AA251FE1-E419-F249-8037-56945BFE131F}"/>
              </a:ext>
            </a:extLst>
          </p:cNvPr>
          <p:cNvSpPr>
            <a:spLocks noGrp="1"/>
          </p:cNvSpPr>
          <p:nvPr>
            <p:ph type="pic" sz="quarter" idx="29"/>
          </p:nvPr>
        </p:nvSpPr>
        <p:spPr>
          <a:xfrm>
            <a:off x="515938" y="2014875"/>
            <a:ext cx="3546000" cy="407755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4" name="Picture Placeholder 3">
            <a:extLst>
              <a:ext uri="{FF2B5EF4-FFF2-40B4-BE49-F238E27FC236}">
                <a16:creationId xmlns:a16="http://schemas.microsoft.com/office/drawing/2014/main" id="{64D54731-8C6C-9249-B047-D3FD0B597480}"/>
              </a:ext>
            </a:extLst>
          </p:cNvPr>
          <p:cNvSpPr>
            <a:spLocks noGrp="1"/>
          </p:cNvSpPr>
          <p:nvPr>
            <p:ph type="pic" sz="quarter" idx="30"/>
          </p:nvPr>
        </p:nvSpPr>
        <p:spPr>
          <a:xfrm>
            <a:off x="4143613" y="2014875"/>
            <a:ext cx="3546000" cy="407755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5" name="Picture Placeholder 3">
            <a:extLst>
              <a:ext uri="{FF2B5EF4-FFF2-40B4-BE49-F238E27FC236}">
                <a16:creationId xmlns:a16="http://schemas.microsoft.com/office/drawing/2014/main" id="{71426EB6-5842-0F40-945B-AD67906C3EA9}"/>
              </a:ext>
            </a:extLst>
          </p:cNvPr>
          <p:cNvSpPr>
            <a:spLocks noGrp="1"/>
          </p:cNvSpPr>
          <p:nvPr>
            <p:ph type="pic" sz="quarter" idx="31"/>
          </p:nvPr>
        </p:nvSpPr>
        <p:spPr>
          <a:xfrm>
            <a:off x="7771288" y="2014875"/>
            <a:ext cx="3546000" cy="407755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11738251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 Title, subtitle &amp; image x6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9" y="391160"/>
            <a:ext cx="10801350" cy="675005"/>
          </a:xfrm>
        </p:spPr>
        <p:txBody>
          <a:bodyPr/>
          <a:lstStyle/>
          <a:p>
            <a:r>
              <a:rPr lang="en-US"/>
              <a:t>Click to edit Master title style</a:t>
            </a:r>
          </a:p>
        </p:txBody>
      </p:sp>
      <p:sp>
        <p:nvSpPr>
          <p:cNvPr id="9" name="Text Placeholder 8">
            <a:extLst>
              <a:ext uri="{FF2B5EF4-FFF2-40B4-BE49-F238E27FC236}">
                <a16:creationId xmlns:a16="http://schemas.microsoft.com/office/drawing/2014/main" id="{F4E20136-5ACC-D947-A380-8B4A6DC7CCB4}"/>
              </a:ext>
            </a:extLst>
          </p:cNvPr>
          <p:cNvSpPr>
            <a:spLocks noGrp="1"/>
          </p:cNvSpPr>
          <p:nvPr>
            <p:ph type="body" sz="quarter" idx="13"/>
          </p:nvPr>
        </p:nvSpPr>
        <p:spPr>
          <a:xfrm>
            <a:off x="515939" y="1449389"/>
            <a:ext cx="10801350" cy="454362"/>
          </a:xfrm>
        </p:spPr>
        <p:txBody>
          <a:bodyPr>
            <a:normAutofit/>
          </a:bodyPr>
          <a:lstStyle>
            <a:lvl1pPr marL="0" indent="0">
              <a:buNone/>
              <a:defRPr sz="1800">
                <a:solidFill>
                  <a:schemeClr val="tx1"/>
                </a:solidFill>
              </a:defRPr>
            </a:lvl1pPr>
          </a:lstStyle>
          <a:p>
            <a:pPr lvl="0"/>
            <a:r>
              <a:rPr lang="en-US"/>
              <a:t>Click to edit Master text styles</a:t>
            </a:r>
          </a:p>
        </p:txBody>
      </p:sp>
      <p:sp>
        <p:nvSpPr>
          <p:cNvPr id="16" name="Slide Number Placeholder 15">
            <a:extLst>
              <a:ext uri="{FF2B5EF4-FFF2-40B4-BE49-F238E27FC236}">
                <a16:creationId xmlns:a16="http://schemas.microsoft.com/office/drawing/2014/main" id="{EB33308B-670F-0D4E-A8EA-2D61B0C73F11}"/>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BF72F998-9B92-6D4A-A4C7-0C3B9C5CA88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538B54C1-67AD-364F-AC87-EDC691E4DB30}"/>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ACE6365C-EE7F-CD48-8EE6-9DDA04171E80}"/>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AA251FE1-E419-F249-8037-56945BFE131F}"/>
              </a:ext>
            </a:extLst>
          </p:cNvPr>
          <p:cNvSpPr>
            <a:spLocks noGrp="1"/>
          </p:cNvSpPr>
          <p:nvPr>
            <p:ph type="pic" sz="quarter" idx="29"/>
          </p:nvPr>
        </p:nvSpPr>
        <p:spPr>
          <a:xfrm>
            <a:off x="515938" y="2015717"/>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4" name="Picture Placeholder 3">
            <a:extLst>
              <a:ext uri="{FF2B5EF4-FFF2-40B4-BE49-F238E27FC236}">
                <a16:creationId xmlns:a16="http://schemas.microsoft.com/office/drawing/2014/main" id="{64D54731-8C6C-9249-B047-D3FD0B597480}"/>
              </a:ext>
            </a:extLst>
          </p:cNvPr>
          <p:cNvSpPr>
            <a:spLocks noGrp="1"/>
          </p:cNvSpPr>
          <p:nvPr>
            <p:ph type="pic" sz="quarter" idx="30"/>
          </p:nvPr>
        </p:nvSpPr>
        <p:spPr>
          <a:xfrm>
            <a:off x="4143613" y="2015717"/>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5" name="Picture Placeholder 3">
            <a:extLst>
              <a:ext uri="{FF2B5EF4-FFF2-40B4-BE49-F238E27FC236}">
                <a16:creationId xmlns:a16="http://schemas.microsoft.com/office/drawing/2014/main" id="{71426EB6-5842-0F40-945B-AD67906C3EA9}"/>
              </a:ext>
            </a:extLst>
          </p:cNvPr>
          <p:cNvSpPr>
            <a:spLocks noGrp="1"/>
          </p:cNvSpPr>
          <p:nvPr>
            <p:ph type="pic" sz="quarter" idx="31"/>
          </p:nvPr>
        </p:nvSpPr>
        <p:spPr>
          <a:xfrm>
            <a:off x="7771288" y="2015717"/>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0" name="Picture Placeholder 3">
            <a:extLst>
              <a:ext uri="{FF2B5EF4-FFF2-40B4-BE49-F238E27FC236}">
                <a16:creationId xmlns:a16="http://schemas.microsoft.com/office/drawing/2014/main" id="{3719D7BD-0C11-6949-9E47-DF12FF375AD8}"/>
              </a:ext>
            </a:extLst>
          </p:cNvPr>
          <p:cNvSpPr>
            <a:spLocks noGrp="1"/>
          </p:cNvSpPr>
          <p:nvPr>
            <p:ph type="pic" sz="quarter" idx="32"/>
          </p:nvPr>
        </p:nvSpPr>
        <p:spPr>
          <a:xfrm>
            <a:off x="515938" y="4050521"/>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1" name="Picture Placeholder 3">
            <a:extLst>
              <a:ext uri="{FF2B5EF4-FFF2-40B4-BE49-F238E27FC236}">
                <a16:creationId xmlns:a16="http://schemas.microsoft.com/office/drawing/2014/main" id="{E8CCDCCA-2603-6749-9A4E-B6FB1B13B1CB}"/>
              </a:ext>
            </a:extLst>
          </p:cNvPr>
          <p:cNvSpPr>
            <a:spLocks noGrp="1"/>
          </p:cNvSpPr>
          <p:nvPr>
            <p:ph type="pic" sz="quarter" idx="33"/>
          </p:nvPr>
        </p:nvSpPr>
        <p:spPr>
          <a:xfrm>
            <a:off x="4143613" y="4050521"/>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2" name="Picture Placeholder 3">
            <a:extLst>
              <a:ext uri="{FF2B5EF4-FFF2-40B4-BE49-F238E27FC236}">
                <a16:creationId xmlns:a16="http://schemas.microsoft.com/office/drawing/2014/main" id="{E5D92A62-95CD-B14D-8F7A-1C203C480992}"/>
              </a:ext>
            </a:extLst>
          </p:cNvPr>
          <p:cNvSpPr>
            <a:spLocks noGrp="1"/>
          </p:cNvSpPr>
          <p:nvPr>
            <p:ph type="pic" sz="quarter" idx="34"/>
          </p:nvPr>
        </p:nvSpPr>
        <p:spPr>
          <a:xfrm>
            <a:off x="7771288" y="4050521"/>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26393105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 Title Page (Pink)">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022358" cy="675005"/>
          </a:xfrm>
        </p:spPr>
        <p:txBody>
          <a:bodyPr>
            <a:noAutofit/>
          </a:bodyPr>
          <a:lstStyle>
            <a:lvl1pPr>
              <a:defRPr sz="4400"/>
            </a:lvl1pPr>
          </a:lstStyle>
          <a:p>
            <a:r>
              <a:rPr lang="en-US"/>
              <a:t>Title</a:t>
            </a:r>
          </a:p>
        </p:txBody>
      </p:sp>
      <p:cxnSp>
        <p:nvCxnSpPr>
          <p:cNvPr id="3" name="Straight Connector 2">
            <a:extLst>
              <a:ext uri="{FF2B5EF4-FFF2-40B4-BE49-F238E27FC236}">
                <a16:creationId xmlns:a16="http://schemas.microsoft.com/office/drawing/2014/main" id="{DF7E1133-EAF0-9D49-8306-63E051004018}"/>
              </a:ext>
            </a:extLst>
          </p:cNvPr>
          <p:cNvCxnSpPr/>
          <p:nvPr userDrawn="1"/>
        </p:nvCxnSpPr>
        <p:spPr>
          <a:xfrm>
            <a:off x="516000" y="4762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F39B416-3CC7-AD46-B33E-70FF4DB2EF5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2785206"/>
            <a:ext cx="8021637" cy="1597025"/>
          </a:xfrm>
        </p:spPr>
        <p:txBody>
          <a:bodyPr>
            <a:noAutofit/>
          </a:bodyPr>
          <a:lstStyle>
            <a:lvl1pPr marL="0" indent="0">
              <a:buNone/>
              <a:defRPr sz="3600" spc="70" baseline="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9665962" y="1156996"/>
            <a:ext cx="1997242" cy="4544553"/>
            <a:chOff x="9310194" y="1156996"/>
            <a:chExt cx="1997242" cy="4544553"/>
          </a:xfrm>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Footer Placeholder 6">
            <a:extLst>
              <a:ext uri="{FF2B5EF4-FFF2-40B4-BE49-F238E27FC236}">
                <a16:creationId xmlns:a16="http://schemas.microsoft.com/office/drawing/2014/main" id="{722E3B8E-97BD-2F4D-89BE-BB6D7C6B4C84}"/>
              </a:ext>
            </a:extLst>
          </p:cNvPr>
          <p:cNvSpPr>
            <a:spLocks noGrp="1"/>
          </p:cNvSpPr>
          <p:nvPr>
            <p:ph type="ftr" sz="quarter" idx="13"/>
          </p:nvPr>
        </p:nvSpPr>
        <p:spPr>
          <a:xfrm>
            <a:off x="515939" y="6489700"/>
            <a:ext cx="8511072" cy="215901"/>
          </a:xfrm>
        </p:spPr>
        <p:txBody>
          <a:bodyPr lIns="0" rIns="0"/>
          <a:lstStyle/>
          <a:p>
            <a:r>
              <a:rPr lang="en-US" dirty="0"/>
              <a:t>Classification: Private</a:t>
            </a:r>
          </a:p>
        </p:txBody>
      </p:sp>
      <p:sp>
        <p:nvSpPr>
          <p:cNvPr id="13" name="Date Placeholder 3">
            <a:extLst>
              <a:ext uri="{FF2B5EF4-FFF2-40B4-BE49-F238E27FC236}">
                <a16:creationId xmlns:a16="http://schemas.microsoft.com/office/drawing/2014/main" id="{B12BD8CE-E30E-B44F-9612-1C8762F0CE8A}"/>
              </a:ext>
            </a:extLst>
          </p:cNvPr>
          <p:cNvSpPr>
            <a:spLocks noGrp="1"/>
          </p:cNvSpPr>
          <p:nvPr>
            <p:ph type="dt" sz="half" idx="12"/>
          </p:nvPr>
        </p:nvSpPr>
        <p:spPr>
          <a:xfrm>
            <a:off x="515938" y="152399"/>
            <a:ext cx="2743200" cy="215899"/>
          </a:xfrm>
          <a:prstGeom prst="rect">
            <a:avLst/>
          </a:prstGeom>
        </p:spPr>
        <p:txBody>
          <a:bodyPr lIns="0"/>
          <a:lstStyle>
            <a:lvl1pPr>
              <a:defRPr>
                <a:solidFill>
                  <a:schemeClr val="tx1"/>
                </a:solidFill>
                <a:latin typeface="+mj-lt"/>
              </a:defRPr>
            </a:lvl1pPr>
          </a:lstStyle>
          <a:p>
            <a:fld id="{2C45C9FD-E9FC-254E-B20D-1A5CEEB2F999}" type="datetime3">
              <a:rPr lang="en-GB" smtClean="0"/>
              <a:t>25 November, 2024</a:t>
            </a:fld>
            <a:endParaRPr lang="en-US" dirty="0"/>
          </a:p>
        </p:txBody>
      </p:sp>
      <p:pic>
        <p:nvPicPr>
          <p:cNvPr id="2" name="Graphic 1">
            <a:extLst>
              <a:ext uri="{FF2B5EF4-FFF2-40B4-BE49-F238E27FC236}">
                <a16:creationId xmlns:a16="http://schemas.microsoft.com/office/drawing/2014/main" id="{4349942D-9B46-768C-59E6-E2104498675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1740700164"/>
      </p:ext>
    </p:extLst>
  </p:cSld>
  <p:clrMapOvr>
    <a:masterClrMapping/>
  </p:clrMapOvr>
  <p:transition/>
  <p:extLst>
    <p:ext uri="{DCECCB84-F9BA-43D5-87BE-67443E8EF086}">
      <p15:sldGuideLst xmlns:p15="http://schemas.microsoft.com/office/powerpoint/2012/main">
        <p15:guide id="3" orient="horz" pos="9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 Title &amp; image x6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0801351" cy="675005"/>
          </a:xfrm>
        </p:spPr>
        <p:txBody>
          <a:bodyPr/>
          <a:lstStyle/>
          <a:p>
            <a:r>
              <a:rPr lang="en-US"/>
              <a:t>Click to edit Master title style</a:t>
            </a:r>
          </a:p>
        </p:txBody>
      </p:sp>
      <p:sp>
        <p:nvSpPr>
          <p:cNvPr id="16" name="Slide Number Placeholder 15">
            <a:extLst>
              <a:ext uri="{FF2B5EF4-FFF2-40B4-BE49-F238E27FC236}">
                <a16:creationId xmlns:a16="http://schemas.microsoft.com/office/drawing/2014/main" id="{EB33308B-670F-0D4E-A8EA-2D61B0C73F11}"/>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BF72F998-9B92-6D4A-A4C7-0C3B9C5CA88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538B54C1-67AD-364F-AC87-EDC691E4DB30}"/>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ACE6365C-EE7F-CD48-8EE6-9DDA04171E80}"/>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AA251FE1-E419-F249-8037-56945BFE131F}"/>
              </a:ext>
            </a:extLst>
          </p:cNvPr>
          <p:cNvSpPr>
            <a:spLocks noGrp="1"/>
          </p:cNvSpPr>
          <p:nvPr>
            <p:ph type="pic" sz="quarter" idx="29"/>
          </p:nvPr>
        </p:nvSpPr>
        <p:spPr>
          <a:xfrm>
            <a:off x="515938" y="1463405"/>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4" name="Picture Placeholder 3">
            <a:extLst>
              <a:ext uri="{FF2B5EF4-FFF2-40B4-BE49-F238E27FC236}">
                <a16:creationId xmlns:a16="http://schemas.microsoft.com/office/drawing/2014/main" id="{64D54731-8C6C-9249-B047-D3FD0B597480}"/>
              </a:ext>
            </a:extLst>
          </p:cNvPr>
          <p:cNvSpPr>
            <a:spLocks noGrp="1"/>
          </p:cNvSpPr>
          <p:nvPr>
            <p:ph type="pic" sz="quarter" idx="30"/>
          </p:nvPr>
        </p:nvSpPr>
        <p:spPr>
          <a:xfrm>
            <a:off x="4143613" y="1463405"/>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5" name="Picture Placeholder 3">
            <a:extLst>
              <a:ext uri="{FF2B5EF4-FFF2-40B4-BE49-F238E27FC236}">
                <a16:creationId xmlns:a16="http://schemas.microsoft.com/office/drawing/2014/main" id="{71426EB6-5842-0F40-945B-AD67906C3EA9}"/>
              </a:ext>
            </a:extLst>
          </p:cNvPr>
          <p:cNvSpPr>
            <a:spLocks noGrp="1"/>
          </p:cNvSpPr>
          <p:nvPr>
            <p:ph type="pic" sz="quarter" idx="31"/>
          </p:nvPr>
        </p:nvSpPr>
        <p:spPr>
          <a:xfrm>
            <a:off x="7771288" y="1463405"/>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0" name="Picture Placeholder 3">
            <a:extLst>
              <a:ext uri="{FF2B5EF4-FFF2-40B4-BE49-F238E27FC236}">
                <a16:creationId xmlns:a16="http://schemas.microsoft.com/office/drawing/2014/main" id="{3719D7BD-0C11-6949-9E47-DF12FF375AD8}"/>
              </a:ext>
            </a:extLst>
          </p:cNvPr>
          <p:cNvSpPr>
            <a:spLocks noGrp="1"/>
          </p:cNvSpPr>
          <p:nvPr>
            <p:ph type="pic" sz="quarter" idx="32"/>
          </p:nvPr>
        </p:nvSpPr>
        <p:spPr>
          <a:xfrm>
            <a:off x="515938" y="3787026"/>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1" name="Picture Placeholder 3">
            <a:extLst>
              <a:ext uri="{FF2B5EF4-FFF2-40B4-BE49-F238E27FC236}">
                <a16:creationId xmlns:a16="http://schemas.microsoft.com/office/drawing/2014/main" id="{E8CCDCCA-2603-6749-9A4E-B6FB1B13B1CB}"/>
              </a:ext>
            </a:extLst>
          </p:cNvPr>
          <p:cNvSpPr>
            <a:spLocks noGrp="1"/>
          </p:cNvSpPr>
          <p:nvPr>
            <p:ph type="pic" sz="quarter" idx="33"/>
          </p:nvPr>
        </p:nvSpPr>
        <p:spPr>
          <a:xfrm>
            <a:off x="4143613" y="3787026"/>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2" name="Picture Placeholder 3">
            <a:extLst>
              <a:ext uri="{FF2B5EF4-FFF2-40B4-BE49-F238E27FC236}">
                <a16:creationId xmlns:a16="http://schemas.microsoft.com/office/drawing/2014/main" id="{E5D92A62-95CD-B14D-8F7A-1C203C480992}"/>
              </a:ext>
            </a:extLst>
          </p:cNvPr>
          <p:cNvSpPr>
            <a:spLocks noGrp="1"/>
          </p:cNvSpPr>
          <p:nvPr>
            <p:ph type="pic" sz="quarter" idx="34"/>
          </p:nvPr>
        </p:nvSpPr>
        <p:spPr>
          <a:xfrm>
            <a:off x="7771288" y="3787026"/>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401145737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 Bio page x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1160126"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587378" y="2856976"/>
            <a:ext cx="3546000" cy="3239028"/>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6E8D1CEF-F730-D844-88C0-5A72EAA1B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79216EFC-9C8C-294A-B6A4-EBE33AFC3410}"/>
              </a:ext>
            </a:extLst>
          </p:cNvPr>
          <p:cNvSpPr>
            <a:spLocks noGrp="1" noChangeAspect="1"/>
          </p:cNvSpPr>
          <p:nvPr>
            <p:ph type="pic" sz="quarter" idx="29"/>
          </p:nvPr>
        </p:nvSpPr>
        <p:spPr>
          <a:xfrm>
            <a:off x="587377" y="1505513"/>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5" name="Text Placeholder 4">
            <a:extLst>
              <a:ext uri="{FF2B5EF4-FFF2-40B4-BE49-F238E27FC236}">
                <a16:creationId xmlns:a16="http://schemas.microsoft.com/office/drawing/2014/main" id="{ED008E63-D40A-D548-8909-61339B44D632}"/>
              </a:ext>
            </a:extLst>
          </p:cNvPr>
          <p:cNvSpPr>
            <a:spLocks noGrp="1"/>
          </p:cNvSpPr>
          <p:nvPr>
            <p:ph type="body" sz="quarter" idx="30" hasCustomPrompt="1"/>
          </p:nvPr>
        </p:nvSpPr>
        <p:spPr>
          <a:xfrm>
            <a:off x="1871665" y="1555079"/>
            <a:ext cx="2262188" cy="981364"/>
          </a:xfrm>
        </p:spPr>
        <p:txBody>
          <a:bodyPr anchor="ctr">
            <a:normAutofit/>
          </a:bodyPr>
          <a:lstStyle>
            <a:lvl1pPr marL="0" indent="0">
              <a:buNone/>
              <a:defRPr sz="2000" i="1"/>
            </a:lvl1pPr>
          </a:lstStyle>
          <a:p>
            <a:pPr lvl="0"/>
            <a:r>
              <a:rPr lang="en-GB"/>
              <a:t>Insert Name &amp; Title</a:t>
            </a:r>
          </a:p>
        </p:txBody>
      </p:sp>
      <p:sp>
        <p:nvSpPr>
          <p:cNvPr id="11" name="Text Placeholder 11">
            <a:extLst>
              <a:ext uri="{FF2B5EF4-FFF2-40B4-BE49-F238E27FC236}">
                <a16:creationId xmlns:a16="http://schemas.microsoft.com/office/drawing/2014/main" id="{8A3103AE-B609-7E4C-AF7F-D0A770B114AC}"/>
              </a:ext>
            </a:extLst>
          </p:cNvPr>
          <p:cNvSpPr>
            <a:spLocks noGrp="1"/>
          </p:cNvSpPr>
          <p:nvPr>
            <p:ph type="body" sz="quarter" idx="31" hasCustomPrompt="1"/>
          </p:nvPr>
        </p:nvSpPr>
        <p:spPr>
          <a:xfrm>
            <a:off x="4337667" y="2856974"/>
            <a:ext cx="3546000" cy="3239028"/>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3" name="Picture Placeholder 3">
            <a:extLst>
              <a:ext uri="{FF2B5EF4-FFF2-40B4-BE49-F238E27FC236}">
                <a16:creationId xmlns:a16="http://schemas.microsoft.com/office/drawing/2014/main" id="{4FD4618C-4C99-1548-B1BB-D1009A11B20B}"/>
              </a:ext>
            </a:extLst>
          </p:cNvPr>
          <p:cNvSpPr>
            <a:spLocks noGrp="1" noChangeAspect="1"/>
          </p:cNvSpPr>
          <p:nvPr>
            <p:ph type="pic" sz="quarter" idx="32"/>
          </p:nvPr>
        </p:nvSpPr>
        <p:spPr>
          <a:xfrm>
            <a:off x="4337666" y="1505511"/>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14" name="Text Placeholder 4">
            <a:extLst>
              <a:ext uri="{FF2B5EF4-FFF2-40B4-BE49-F238E27FC236}">
                <a16:creationId xmlns:a16="http://schemas.microsoft.com/office/drawing/2014/main" id="{E8FDECF7-889A-FB4D-8184-EC4BFF962F14}"/>
              </a:ext>
            </a:extLst>
          </p:cNvPr>
          <p:cNvSpPr>
            <a:spLocks noGrp="1"/>
          </p:cNvSpPr>
          <p:nvPr>
            <p:ph type="body" sz="quarter" idx="33" hasCustomPrompt="1"/>
          </p:nvPr>
        </p:nvSpPr>
        <p:spPr>
          <a:xfrm>
            <a:off x="5621954" y="1555077"/>
            <a:ext cx="2262188" cy="981364"/>
          </a:xfrm>
        </p:spPr>
        <p:txBody>
          <a:bodyPr anchor="ctr">
            <a:normAutofit/>
          </a:bodyPr>
          <a:lstStyle>
            <a:lvl1pPr marL="0" indent="0">
              <a:buNone/>
              <a:defRPr sz="2000" i="1"/>
            </a:lvl1pPr>
          </a:lstStyle>
          <a:p>
            <a:pPr lvl="0"/>
            <a:r>
              <a:rPr lang="en-GB"/>
              <a:t>Insert Name &amp; Title</a:t>
            </a:r>
          </a:p>
        </p:txBody>
      </p:sp>
      <p:sp>
        <p:nvSpPr>
          <p:cNvPr id="15" name="Text Placeholder 11">
            <a:extLst>
              <a:ext uri="{FF2B5EF4-FFF2-40B4-BE49-F238E27FC236}">
                <a16:creationId xmlns:a16="http://schemas.microsoft.com/office/drawing/2014/main" id="{CB76C9E1-48CE-6942-9E92-C0F205F949C6}"/>
              </a:ext>
            </a:extLst>
          </p:cNvPr>
          <p:cNvSpPr>
            <a:spLocks noGrp="1"/>
          </p:cNvSpPr>
          <p:nvPr>
            <p:ph type="body" sz="quarter" idx="34" hasCustomPrompt="1"/>
          </p:nvPr>
        </p:nvSpPr>
        <p:spPr>
          <a:xfrm>
            <a:off x="8087956" y="2856972"/>
            <a:ext cx="3546000" cy="3239028"/>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20" name="Picture Placeholder 3">
            <a:extLst>
              <a:ext uri="{FF2B5EF4-FFF2-40B4-BE49-F238E27FC236}">
                <a16:creationId xmlns:a16="http://schemas.microsoft.com/office/drawing/2014/main" id="{D639C91F-D9C0-344D-A2C8-403F27BCD777}"/>
              </a:ext>
            </a:extLst>
          </p:cNvPr>
          <p:cNvSpPr>
            <a:spLocks noGrp="1" noChangeAspect="1"/>
          </p:cNvSpPr>
          <p:nvPr>
            <p:ph type="pic" sz="quarter" idx="35"/>
          </p:nvPr>
        </p:nvSpPr>
        <p:spPr>
          <a:xfrm>
            <a:off x="8087955" y="1505509"/>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21" name="Text Placeholder 4">
            <a:extLst>
              <a:ext uri="{FF2B5EF4-FFF2-40B4-BE49-F238E27FC236}">
                <a16:creationId xmlns:a16="http://schemas.microsoft.com/office/drawing/2014/main" id="{CE82E306-2001-784C-9B88-F5A11D48FEE2}"/>
              </a:ext>
            </a:extLst>
          </p:cNvPr>
          <p:cNvSpPr>
            <a:spLocks noGrp="1"/>
          </p:cNvSpPr>
          <p:nvPr>
            <p:ph type="body" sz="quarter" idx="36" hasCustomPrompt="1"/>
          </p:nvPr>
        </p:nvSpPr>
        <p:spPr>
          <a:xfrm>
            <a:off x="9372243" y="1555075"/>
            <a:ext cx="2262188" cy="981364"/>
          </a:xfrm>
        </p:spPr>
        <p:txBody>
          <a:bodyPr anchor="ctr">
            <a:normAutofit/>
          </a:bodyPr>
          <a:lstStyle>
            <a:lvl1pPr marL="0" indent="0">
              <a:buNone/>
              <a:defRPr sz="2000" i="1"/>
            </a:lvl1pPr>
          </a:lstStyle>
          <a:p>
            <a:pPr lvl="0"/>
            <a:r>
              <a:rPr lang="en-GB"/>
              <a:t>Insert Name &amp; Title</a:t>
            </a:r>
          </a:p>
        </p:txBody>
      </p:sp>
    </p:spTree>
    <p:extLst>
      <p:ext uri="{BB962C8B-B14F-4D97-AF65-F5344CB8AC3E}">
        <p14:creationId xmlns:p14="http://schemas.microsoft.com/office/powerpoint/2010/main" val="3089157259"/>
      </p:ext>
    </p:extLst>
  </p:cSld>
  <p:clrMapOvr>
    <a:masterClrMapping/>
  </p:clrMapOvr>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 Bio page x4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1160126"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688981" y="3536671"/>
            <a:ext cx="2592000" cy="265763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6E8D1CEF-F730-D844-88C0-5A72EAA1B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79216EFC-9C8C-294A-B6A4-EBE33AFC3410}"/>
              </a:ext>
            </a:extLst>
          </p:cNvPr>
          <p:cNvSpPr>
            <a:spLocks noGrp="1" noChangeAspect="1"/>
          </p:cNvSpPr>
          <p:nvPr>
            <p:ph type="pic" sz="quarter" idx="29"/>
          </p:nvPr>
        </p:nvSpPr>
        <p:spPr>
          <a:xfrm>
            <a:off x="688980" y="1505045"/>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5" name="Text Placeholder 4">
            <a:extLst>
              <a:ext uri="{FF2B5EF4-FFF2-40B4-BE49-F238E27FC236}">
                <a16:creationId xmlns:a16="http://schemas.microsoft.com/office/drawing/2014/main" id="{ED008E63-D40A-D548-8909-61339B44D632}"/>
              </a:ext>
            </a:extLst>
          </p:cNvPr>
          <p:cNvSpPr>
            <a:spLocks noGrp="1"/>
          </p:cNvSpPr>
          <p:nvPr>
            <p:ph type="body" sz="quarter" idx="30" hasCustomPrompt="1"/>
          </p:nvPr>
        </p:nvSpPr>
        <p:spPr>
          <a:xfrm>
            <a:off x="688980" y="2709649"/>
            <a:ext cx="2592000" cy="721906"/>
          </a:xfrm>
        </p:spPr>
        <p:txBody>
          <a:bodyPr anchor="ctr">
            <a:normAutofit/>
          </a:bodyPr>
          <a:lstStyle>
            <a:lvl1pPr marL="0" indent="0">
              <a:buNone/>
              <a:defRPr sz="1800" i="1"/>
            </a:lvl1pPr>
          </a:lstStyle>
          <a:p>
            <a:pPr lvl="0"/>
            <a:r>
              <a:rPr lang="en-GB"/>
              <a:t>Insert Name &amp; Title</a:t>
            </a:r>
          </a:p>
        </p:txBody>
      </p:sp>
      <p:sp>
        <p:nvSpPr>
          <p:cNvPr id="22" name="Text Placeholder 11">
            <a:extLst>
              <a:ext uri="{FF2B5EF4-FFF2-40B4-BE49-F238E27FC236}">
                <a16:creationId xmlns:a16="http://schemas.microsoft.com/office/drawing/2014/main" id="{72609904-54AD-664C-8312-2959A6BDD777}"/>
              </a:ext>
            </a:extLst>
          </p:cNvPr>
          <p:cNvSpPr>
            <a:spLocks noGrp="1"/>
          </p:cNvSpPr>
          <p:nvPr>
            <p:ph type="body" sz="quarter" idx="31" hasCustomPrompt="1"/>
          </p:nvPr>
        </p:nvSpPr>
        <p:spPr>
          <a:xfrm>
            <a:off x="3432184" y="3536671"/>
            <a:ext cx="2592000" cy="265763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23" name="Picture Placeholder 3">
            <a:extLst>
              <a:ext uri="{FF2B5EF4-FFF2-40B4-BE49-F238E27FC236}">
                <a16:creationId xmlns:a16="http://schemas.microsoft.com/office/drawing/2014/main" id="{6B80490F-73CD-6F41-A9CC-21655257DBC1}"/>
              </a:ext>
            </a:extLst>
          </p:cNvPr>
          <p:cNvSpPr>
            <a:spLocks noGrp="1" noChangeAspect="1"/>
          </p:cNvSpPr>
          <p:nvPr>
            <p:ph type="pic" sz="quarter" idx="32"/>
          </p:nvPr>
        </p:nvSpPr>
        <p:spPr>
          <a:xfrm>
            <a:off x="3432183" y="1505045"/>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24" name="Text Placeholder 4">
            <a:extLst>
              <a:ext uri="{FF2B5EF4-FFF2-40B4-BE49-F238E27FC236}">
                <a16:creationId xmlns:a16="http://schemas.microsoft.com/office/drawing/2014/main" id="{3BE382AD-D577-CE47-959C-63B45FFAB3E9}"/>
              </a:ext>
            </a:extLst>
          </p:cNvPr>
          <p:cNvSpPr>
            <a:spLocks noGrp="1"/>
          </p:cNvSpPr>
          <p:nvPr>
            <p:ph type="body" sz="quarter" idx="33" hasCustomPrompt="1"/>
          </p:nvPr>
        </p:nvSpPr>
        <p:spPr>
          <a:xfrm>
            <a:off x="3415250" y="2709649"/>
            <a:ext cx="2592000" cy="721906"/>
          </a:xfrm>
        </p:spPr>
        <p:txBody>
          <a:bodyPr anchor="ctr">
            <a:normAutofit/>
          </a:bodyPr>
          <a:lstStyle>
            <a:lvl1pPr marL="0" indent="0">
              <a:buNone/>
              <a:defRPr sz="1800" i="1"/>
            </a:lvl1pPr>
          </a:lstStyle>
          <a:p>
            <a:pPr lvl="0"/>
            <a:r>
              <a:rPr lang="en-GB"/>
              <a:t>Insert Name &amp; Title</a:t>
            </a:r>
          </a:p>
        </p:txBody>
      </p:sp>
      <p:sp>
        <p:nvSpPr>
          <p:cNvPr id="25" name="Text Placeholder 11">
            <a:extLst>
              <a:ext uri="{FF2B5EF4-FFF2-40B4-BE49-F238E27FC236}">
                <a16:creationId xmlns:a16="http://schemas.microsoft.com/office/drawing/2014/main" id="{7087238E-1154-7940-BA01-4BCA7DED3393}"/>
              </a:ext>
            </a:extLst>
          </p:cNvPr>
          <p:cNvSpPr>
            <a:spLocks noGrp="1"/>
          </p:cNvSpPr>
          <p:nvPr>
            <p:ph type="body" sz="quarter" idx="34" hasCustomPrompt="1"/>
          </p:nvPr>
        </p:nvSpPr>
        <p:spPr>
          <a:xfrm>
            <a:off x="6175386" y="3536671"/>
            <a:ext cx="2592000" cy="265763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26" name="Picture Placeholder 3">
            <a:extLst>
              <a:ext uri="{FF2B5EF4-FFF2-40B4-BE49-F238E27FC236}">
                <a16:creationId xmlns:a16="http://schemas.microsoft.com/office/drawing/2014/main" id="{1B7B81A5-85B0-454E-BD0C-79069E46E162}"/>
              </a:ext>
            </a:extLst>
          </p:cNvPr>
          <p:cNvSpPr>
            <a:spLocks noGrp="1" noChangeAspect="1"/>
          </p:cNvSpPr>
          <p:nvPr>
            <p:ph type="pic" sz="quarter" idx="35"/>
          </p:nvPr>
        </p:nvSpPr>
        <p:spPr>
          <a:xfrm>
            <a:off x="6175385" y="1505045"/>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27" name="Text Placeholder 4">
            <a:extLst>
              <a:ext uri="{FF2B5EF4-FFF2-40B4-BE49-F238E27FC236}">
                <a16:creationId xmlns:a16="http://schemas.microsoft.com/office/drawing/2014/main" id="{AAF27698-F011-F843-A5EA-BE6461DF1B15}"/>
              </a:ext>
            </a:extLst>
          </p:cNvPr>
          <p:cNvSpPr>
            <a:spLocks noGrp="1"/>
          </p:cNvSpPr>
          <p:nvPr>
            <p:ph type="body" sz="quarter" idx="36" hasCustomPrompt="1"/>
          </p:nvPr>
        </p:nvSpPr>
        <p:spPr>
          <a:xfrm>
            <a:off x="6175386" y="2709649"/>
            <a:ext cx="2592000" cy="721906"/>
          </a:xfrm>
        </p:spPr>
        <p:txBody>
          <a:bodyPr anchor="ctr">
            <a:normAutofit/>
          </a:bodyPr>
          <a:lstStyle>
            <a:lvl1pPr marL="0" indent="0">
              <a:buNone/>
              <a:defRPr sz="1800" i="1"/>
            </a:lvl1pPr>
          </a:lstStyle>
          <a:p>
            <a:pPr lvl="0"/>
            <a:r>
              <a:rPr lang="en-GB"/>
              <a:t>Insert Name &amp; Title</a:t>
            </a:r>
          </a:p>
        </p:txBody>
      </p:sp>
      <p:sp>
        <p:nvSpPr>
          <p:cNvPr id="28" name="Text Placeholder 11">
            <a:extLst>
              <a:ext uri="{FF2B5EF4-FFF2-40B4-BE49-F238E27FC236}">
                <a16:creationId xmlns:a16="http://schemas.microsoft.com/office/drawing/2014/main" id="{766BE816-8FDB-DE40-A426-043BB146C399}"/>
              </a:ext>
            </a:extLst>
          </p:cNvPr>
          <p:cNvSpPr>
            <a:spLocks noGrp="1"/>
          </p:cNvSpPr>
          <p:nvPr>
            <p:ph type="body" sz="quarter" idx="37" hasCustomPrompt="1"/>
          </p:nvPr>
        </p:nvSpPr>
        <p:spPr>
          <a:xfrm>
            <a:off x="8918587" y="3536671"/>
            <a:ext cx="2592000" cy="265763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29" name="Picture Placeholder 3">
            <a:extLst>
              <a:ext uri="{FF2B5EF4-FFF2-40B4-BE49-F238E27FC236}">
                <a16:creationId xmlns:a16="http://schemas.microsoft.com/office/drawing/2014/main" id="{AD52FC53-E7AE-9C49-B415-6BF7CB7B4EDB}"/>
              </a:ext>
            </a:extLst>
          </p:cNvPr>
          <p:cNvSpPr>
            <a:spLocks noGrp="1" noChangeAspect="1"/>
          </p:cNvSpPr>
          <p:nvPr>
            <p:ph type="pic" sz="quarter" idx="38"/>
          </p:nvPr>
        </p:nvSpPr>
        <p:spPr>
          <a:xfrm>
            <a:off x="8918586" y="1505045"/>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30" name="Text Placeholder 4">
            <a:extLst>
              <a:ext uri="{FF2B5EF4-FFF2-40B4-BE49-F238E27FC236}">
                <a16:creationId xmlns:a16="http://schemas.microsoft.com/office/drawing/2014/main" id="{2CCEF09B-E0DF-1E43-B085-1A83E777D14A}"/>
              </a:ext>
            </a:extLst>
          </p:cNvPr>
          <p:cNvSpPr>
            <a:spLocks noGrp="1"/>
          </p:cNvSpPr>
          <p:nvPr>
            <p:ph type="body" sz="quarter" idx="39" hasCustomPrompt="1"/>
          </p:nvPr>
        </p:nvSpPr>
        <p:spPr>
          <a:xfrm>
            <a:off x="8918586" y="2709649"/>
            <a:ext cx="2592000" cy="721906"/>
          </a:xfrm>
        </p:spPr>
        <p:txBody>
          <a:bodyPr anchor="ctr">
            <a:normAutofit/>
          </a:bodyPr>
          <a:lstStyle>
            <a:lvl1pPr marL="0" indent="0">
              <a:buNone/>
              <a:defRPr sz="1800" i="1"/>
            </a:lvl1pPr>
          </a:lstStyle>
          <a:p>
            <a:pPr lvl="0"/>
            <a:r>
              <a:rPr lang="en-GB"/>
              <a:t>Insert Name &amp; Title</a:t>
            </a:r>
          </a:p>
        </p:txBody>
      </p:sp>
    </p:spTree>
    <p:extLst>
      <p:ext uri="{BB962C8B-B14F-4D97-AF65-F5344CB8AC3E}">
        <p14:creationId xmlns:p14="http://schemas.microsoft.com/office/powerpoint/2010/main" val="315063617"/>
      </p:ext>
    </p:extLst>
  </p:cSld>
  <p:clrMapOvr>
    <a:masterClrMapping/>
  </p:clrMapOvr>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 Quote page (Black)">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50"/>
            <a:ext cx="8748650" cy="757238"/>
          </a:xfrm>
        </p:spPr>
        <p:txBody>
          <a:bodyPr anchor="t">
            <a:noAutofit/>
          </a:bodyPr>
          <a:lstStyle>
            <a:lvl1pPr>
              <a:defRPr sz="8800">
                <a:solidFill>
                  <a:schemeClr val="tx2"/>
                </a:solidFill>
              </a:defRPr>
            </a:lvl1pPr>
          </a:lstStyle>
          <a:p>
            <a:r>
              <a:rPr lang="en-US"/>
              <a:t>“</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1831975"/>
            <a:ext cx="8748712" cy="4117975"/>
          </a:xfrm>
        </p:spPr>
        <p:txBody>
          <a:bodyPr>
            <a:noAutofit/>
          </a:bodyPr>
          <a:lstStyle>
            <a:lvl1pPr marL="0" indent="0">
              <a:buNone/>
              <a:defRPr sz="4400" b="1" spc="70" baseline="0">
                <a:solidFill>
                  <a:schemeClr val="tx2"/>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Insert quote</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11" name="Text Placeholder 13">
            <a:extLst>
              <a:ext uri="{FF2B5EF4-FFF2-40B4-BE49-F238E27FC236}">
                <a16:creationId xmlns:a16="http://schemas.microsoft.com/office/drawing/2014/main" id="{F79B4576-2A6D-1043-B3EC-7F667FA15758}"/>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2" name="Straight Connector 11">
            <a:extLst>
              <a:ext uri="{FF2B5EF4-FFF2-40B4-BE49-F238E27FC236}">
                <a16:creationId xmlns:a16="http://schemas.microsoft.com/office/drawing/2014/main" id="{5A2A22FE-5E11-B144-98F1-3F0B9A2A34DA}"/>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AE9FA754-069D-30D6-942B-0F95B0EBFCC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252484170"/>
      </p:ext>
    </p:extLst>
  </p:cSld>
  <p:clrMapOvr>
    <a:masterClrMapping/>
  </p:clrMapOvr>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 Quote page (Pink)">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50"/>
            <a:ext cx="8748650" cy="757238"/>
          </a:xfrm>
        </p:spPr>
        <p:txBody>
          <a:bodyPr anchor="t">
            <a:noAutofit/>
          </a:bodyPr>
          <a:lstStyle>
            <a:lvl1pPr>
              <a:defRPr sz="8800">
                <a:solidFill>
                  <a:schemeClr val="tx1"/>
                </a:solidFill>
              </a:defRPr>
            </a:lvl1pPr>
          </a:lstStyle>
          <a:p>
            <a:r>
              <a:rPr lang="en-US"/>
              <a:t>“</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1831975"/>
            <a:ext cx="8748712" cy="4112257"/>
          </a:xfrm>
        </p:spPr>
        <p:txBody>
          <a:bodyPr>
            <a:noAutofit/>
          </a:bodyPr>
          <a:lstStyle>
            <a:lvl1pPr marL="0" indent="0">
              <a:buNone/>
              <a:defRPr sz="4400" b="1" spc="70" baseline="0">
                <a:solidFill>
                  <a:schemeClr val="tx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Insert quote</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tx1"/>
                </a:solidFill>
              </a:defRPr>
            </a:lvl1pPr>
          </a:lstStyle>
          <a:p>
            <a:fld id="{DCD633C5-EF89-2749-84FE-9034CB20F467}" type="slidenum">
              <a:rPr lang="en-US" smtClean="0"/>
              <a:t>‹#›</a:t>
            </a:fld>
            <a:endParaRPr lang="en-US" dirty="0"/>
          </a:p>
        </p:txBody>
      </p:sp>
      <p:sp>
        <p:nvSpPr>
          <p:cNvPr id="13" name="Text Placeholder 13">
            <a:extLst>
              <a:ext uri="{FF2B5EF4-FFF2-40B4-BE49-F238E27FC236}">
                <a16:creationId xmlns:a16="http://schemas.microsoft.com/office/drawing/2014/main" id="{E30DE0E0-9DAE-0147-8D51-9542D21D0921}"/>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4" name="Straight Connector 13">
            <a:extLst>
              <a:ext uri="{FF2B5EF4-FFF2-40B4-BE49-F238E27FC236}">
                <a16:creationId xmlns:a16="http://schemas.microsoft.com/office/drawing/2014/main" id="{A9F46BBD-BBBE-D64C-A8F7-BC6AF8F16B6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0983D83F-805B-CA9B-83B5-52879556EF6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1453284624"/>
      </p:ext>
    </p:extLst>
  </p:cSld>
  <p:clrMapOvr>
    <a:masterClrMapping/>
  </p:clrMapOvr>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 Quote page (White)">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50"/>
            <a:ext cx="8748650" cy="757238"/>
          </a:xfrm>
        </p:spPr>
        <p:txBody>
          <a:bodyPr anchor="t">
            <a:noAutofit/>
          </a:bodyPr>
          <a:lstStyle>
            <a:lvl1pPr>
              <a:defRPr sz="8800">
                <a:solidFill>
                  <a:schemeClr val="tx2"/>
                </a:solidFill>
              </a:defRPr>
            </a:lvl1pPr>
          </a:lstStyle>
          <a:p>
            <a:r>
              <a:rPr lang="en-US"/>
              <a:t>“</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1831975"/>
            <a:ext cx="8748712" cy="4112257"/>
          </a:xfrm>
        </p:spPr>
        <p:txBody>
          <a:bodyPr>
            <a:noAutofit/>
          </a:bodyPr>
          <a:lstStyle>
            <a:lvl1pPr marL="0" indent="0">
              <a:buNone/>
              <a:defRPr sz="4400" b="1" spc="70" baseline="0">
                <a:solidFill>
                  <a:schemeClr val="tx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Insert quote</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tx1"/>
                </a:solidFill>
              </a:defRPr>
            </a:lvl1pPr>
          </a:lstStyle>
          <a:p>
            <a:fld id="{DCD633C5-EF89-2749-84FE-9034CB20F467}" type="slidenum">
              <a:rPr lang="en-US" smtClean="0"/>
              <a:t>‹#›</a:t>
            </a:fld>
            <a:endParaRPr lang="en-US" dirty="0"/>
          </a:p>
        </p:txBody>
      </p:sp>
      <p:sp>
        <p:nvSpPr>
          <p:cNvPr id="13" name="Text Placeholder 13">
            <a:extLst>
              <a:ext uri="{FF2B5EF4-FFF2-40B4-BE49-F238E27FC236}">
                <a16:creationId xmlns:a16="http://schemas.microsoft.com/office/drawing/2014/main" id="{E30DE0E0-9DAE-0147-8D51-9542D21D0921}"/>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4" name="Straight Connector 13">
            <a:extLst>
              <a:ext uri="{FF2B5EF4-FFF2-40B4-BE49-F238E27FC236}">
                <a16:creationId xmlns:a16="http://schemas.microsoft.com/office/drawing/2014/main" id="{A9F46BBD-BBBE-D64C-A8F7-BC6AF8F16B6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899C9D40-EAF2-C143-9F36-E9089D7BA4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951974248"/>
      </p:ext>
    </p:extLst>
  </p:cSld>
  <p:clrMapOvr>
    <a:masterClrMapping/>
  </p:clrMapOvr>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 Image with stats (Black)">
    <p:bg>
      <p:bgPr>
        <a:solidFill>
          <a:schemeClr val="tx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11922" y="-19455"/>
            <a:ext cx="12210383" cy="6890902"/>
          </a:xfrm>
          <a:custGeom>
            <a:avLst/>
            <a:gdLst>
              <a:gd name="connsiteX0" fmla="*/ 0 w 12210383"/>
              <a:gd name="connsiteY0" fmla="*/ 5056526 h 6890902"/>
              <a:gd name="connsiteX1" fmla="*/ 5058251 w 12210383"/>
              <a:gd name="connsiteY1" fmla="*/ 4465 h 6890902"/>
              <a:gd name="connsiteX2" fmla="*/ 12208762 w 12210383"/>
              <a:gd name="connsiteY2" fmla="*/ 0 h 6890902"/>
              <a:gd name="connsiteX3" fmla="*/ 12203922 w 12210383"/>
              <a:gd name="connsiteY3" fmla="*/ 1162478 h 6890902"/>
              <a:gd name="connsiteX4" fmla="*/ 12203922 w 12210383"/>
              <a:gd name="connsiteY4" fmla="*/ 5142761 h 6890902"/>
              <a:gd name="connsiteX5" fmla="*/ 7981523 w 12210383"/>
              <a:gd name="connsiteY5" fmla="*/ 6890902 h 6890902"/>
              <a:gd name="connsiteX6" fmla="*/ 7081 w 12210383"/>
              <a:gd name="connsiteY6" fmla="*/ 6877455 h 6890902"/>
              <a:gd name="connsiteX7" fmla="*/ 11922 w 12210383"/>
              <a:gd name="connsiteY7" fmla="*/ 5734432 h 6890902"/>
              <a:gd name="connsiteX8" fmla="*/ 0 w 12210383"/>
              <a:gd name="connsiteY8" fmla="*/ 5056526 h 6890902"/>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0383" h="6890902">
                <a:moveTo>
                  <a:pt x="0" y="5056526"/>
                </a:moveTo>
                <a:cubicBezTo>
                  <a:pt x="2314215" y="5093806"/>
                  <a:pt x="5010527" y="3261565"/>
                  <a:pt x="5058251" y="4465"/>
                </a:cubicBezTo>
                <a:lnTo>
                  <a:pt x="12208762" y="0"/>
                </a:lnTo>
                <a:cubicBezTo>
                  <a:pt x="12208762" y="631274"/>
                  <a:pt x="12214674" y="462087"/>
                  <a:pt x="12203922" y="1162478"/>
                </a:cubicBezTo>
                <a:lnTo>
                  <a:pt x="12203922" y="5142761"/>
                </a:lnTo>
                <a:cubicBezTo>
                  <a:pt x="11247407" y="4737578"/>
                  <a:pt x="8954797" y="4856086"/>
                  <a:pt x="7981523" y="6890902"/>
                </a:cubicBezTo>
                <a:lnTo>
                  <a:pt x="7081" y="6877455"/>
                </a:lnTo>
                <a:cubicBezTo>
                  <a:pt x="7081" y="6246181"/>
                  <a:pt x="-8557" y="6269454"/>
                  <a:pt x="11922" y="5734432"/>
                </a:cubicBezTo>
                <a:lnTo>
                  <a:pt x="0" y="5056526"/>
                </a:lnTo>
                <a:close/>
              </a:path>
            </a:pathLst>
          </a:custGeom>
          <a:solidFill>
            <a:schemeClr val="tx2"/>
          </a:solidFill>
        </p:spPr>
        <p:txBody>
          <a:bodyPr anchor="ctr">
            <a:normAutofit/>
          </a:bodyPr>
          <a:lstStyle>
            <a:lvl1pPr marL="0" indent="0" algn="ct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6" name="Title 5">
            <a:extLst>
              <a:ext uri="{FF2B5EF4-FFF2-40B4-BE49-F238E27FC236}">
                <a16:creationId xmlns:a16="http://schemas.microsoft.com/office/drawing/2014/main" id="{BE963D8C-4E79-3F4C-B959-BB4442DF5AA5}"/>
              </a:ext>
            </a:extLst>
          </p:cNvPr>
          <p:cNvSpPr>
            <a:spLocks noGrp="1"/>
          </p:cNvSpPr>
          <p:nvPr>
            <p:ph type="title" hasCustomPrompt="1"/>
          </p:nvPr>
        </p:nvSpPr>
        <p:spPr>
          <a:xfrm>
            <a:off x="516000" y="692151"/>
            <a:ext cx="1897416" cy="758234"/>
          </a:xfrm>
        </p:spPr>
        <p:txBody>
          <a:bodyPr anchor="t">
            <a:noAutofit/>
          </a:bodyPr>
          <a:lstStyle>
            <a:lvl1pPr>
              <a:defRPr sz="4400">
                <a:solidFill>
                  <a:schemeClr val="tx2"/>
                </a:solidFill>
              </a:defRPr>
            </a:lvl1pPr>
          </a:lstStyle>
          <a:p>
            <a:r>
              <a:rPr lang="en-US"/>
              <a:t>XX%</a:t>
            </a:r>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1587500"/>
            <a:ext cx="2847975" cy="1838325"/>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EB64D14-57EA-9948-8A01-5EF00039E543}"/>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9" name="Graphic 8">
            <a:extLst>
              <a:ext uri="{FF2B5EF4-FFF2-40B4-BE49-F238E27FC236}">
                <a16:creationId xmlns:a16="http://schemas.microsoft.com/office/drawing/2014/main" id="{B44ADE4D-C181-1AF0-B256-BF6D168924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2340202602"/>
      </p:ext>
    </p:extLst>
  </p:cSld>
  <p:clrMapOvr>
    <a:masterClrMapping/>
  </p:clrMapOvr>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 Image with stats (Pink)">
    <p:bg>
      <p:bgPr>
        <a:solidFill>
          <a:schemeClr val="tx2"/>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11922" y="-19455"/>
            <a:ext cx="12210383" cy="6890902"/>
          </a:xfrm>
          <a:custGeom>
            <a:avLst/>
            <a:gdLst>
              <a:gd name="connsiteX0" fmla="*/ 0 w 12210383"/>
              <a:gd name="connsiteY0" fmla="*/ 5056526 h 6890902"/>
              <a:gd name="connsiteX1" fmla="*/ 5058251 w 12210383"/>
              <a:gd name="connsiteY1" fmla="*/ 4465 h 6890902"/>
              <a:gd name="connsiteX2" fmla="*/ 12208762 w 12210383"/>
              <a:gd name="connsiteY2" fmla="*/ 0 h 6890902"/>
              <a:gd name="connsiteX3" fmla="*/ 12203922 w 12210383"/>
              <a:gd name="connsiteY3" fmla="*/ 1162478 h 6890902"/>
              <a:gd name="connsiteX4" fmla="*/ 12203922 w 12210383"/>
              <a:gd name="connsiteY4" fmla="*/ 5142761 h 6890902"/>
              <a:gd name="connsiteX5" fmla="*/ 7981523 w 12210383"/>
              <a:gd name="connsiteY5" fmla="*/ 6890902 h 6890902"/>
              <a:gd name="connsiteX6" fmla="*/ 7081 w 12210383"/>
              <a:gd name="connsiteY6" fmla="*/ 6877455 h 6890902"/>
              <a:gd name="connsiteX7" fmla="*/ 11922 w 12210383"/>
              <a:gd name="connsiteY7" fmla="*/ 5734432 h 6890902"/>
              <a:gd name="connsiteX8" fmla="*/ 0 w 12210383"/>
              <a:gd name="connsiteY8" fmla="*/ 5056526 h 6890902"/>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0383" h="6890902">
                <a:moveTo>
                  <a:pt x="0" y="5056526"/>
                </a:moveTo>
                <a:cubicBezTo>
                  <a:pt x="2314215" y="5093806"/>
                  <a:pt x="5010527" y="3261565"/>
                  <a:pt x="5058251" y="4465"/>
                </a:cubicBezTo>
                <a:lnTo>
                  <a:pt x="12208762" y="0"/>
                </a:lnTo>
                <a:cubicBezTo>
                  <a:pt x="12208762" y="631274"/>
                  <a:pt x="12214674" y="462087"/>
                  <a:pt x="12203922" y="1162478"/>
                </a:cubicBezTo>
                <a:lnTo>
                  <a:pt x="12203922" y="5142761"/>
                </a:lnTo>
                <a:cubicBezTo>
                  <a:pt x="11247407" y="4737578"/>
                  <a:pt x="8954797" y="4856086"/>
                  <a:pt x="7981523" y="6890902"/>
                </a:cubicBezTo>
                <a:lnTo>
                  <a:pt x="7081" y="6877455"/>
                </a:lnTo>
                <a:cubicBezTo>
                  <a:pt x="7081" y="6246181"/>
                  <a:pt x="-8557" y="6269454"/>
                  <a:pt x="11922" y="5734432"/>
                </a:cubicBezTo>
                <a:lnTo>
                  <a:pt x="0" y="5056526"/>
                </a:lnTo>
                <a:close/>
              </a:path>
            </a:pathLst>
          </a:custGeom>
          <a:solidFill>
            <a:schemeClr val="tx1"/>
          </a:solidFill>
        </p:spPr>
        <p:txBody>
          <a:bodyPr anchor="ctr">
            <a:normAutofit/>
          </a:bodyPr>
          <a:lstStyle>
            <a:lvl1pPr marL="0" indent="0" algn="ct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6" name="Title 5">
            <a:extLst>
              <a:ext uri="{FF2B5EF4-FFF2-40B4-BE49-F238E27FC236}">
                <a16:creationId xmlns:a16="http://schemas.microsoft.com/office/drawing/2014/main" id="{BE963D8C-4E79-3F4C-B959-BB4442DF5AA5}"/>
              </a:ext>
            </a:extLst>
          </p:cNvPr>
          <p:cNvSpPr>
            <a:spLocks noGrp="1"/>
          </p:cNvSpPr>
          <p:nvPr>
            <p:ph type="title" hasCustomPrompt="1"/>
          </p:nvPr>
        </p:nvSpPr>
        <p:spPr>
          <a:xfrm>
            <a:off x="516000" y="692151"/>
            <a:ext cx="1897416" cy="758234"/>
          </a:xfrm>
        </p:spPr>
        <p:txBody>
          <a:bodyPr anchor="t">
            <a:noAutofit/>
          </a:bodyPr>
          <a:lstStyle>
            <a:lvl1pPr>
              <a:defRPr sz="4400">
                <a:solidFill>
                  <a:schemeClr val="tx1"/>
                </a:solidFill>
              </a:defRPr>
            </a:lvl1pPr>
          </a:lstStyle>
          <a:p>
            <a:r>
              <a:rPr lang="en-US"/>
              <a:t>XX%</a:t>
            </a:r>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1587500"/>
            <a:ext cx="2847975" cy="18383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427AAF6-4419-B64A-8D79-96258234367E}"/>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10" name="Graphic 9">
            <a:extLst>
              <a:ext uri="{FF2B5EF4-FFF2-40B4-BE49-F238E27FC236}">
                <a16:creationId xmlns:a16="http://schemas.microsoft.com/office/drawing/2014/main" id="{D29281C0-457D-C0E7-7445-B206624152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1740635975"/>
      </p:ext>
    </p:extLst>
  </p:cSld>
  <p:clrMapOvr>
    <a:masterClrMapping/>
  </p:clrMapOvr>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 Image with stats (White)">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11922" y="-19455"/>
            <a:ext cx="12210383" cy="6890902"/>
          </a:xfrm>
          <a:custGeom>
            <a:avLst/>
            <a:gdLst>
              <a:gd name="connsiteX0" fmla="*/ 0 w 12210383"/>
              <a:gd name="connsiteY0" fmla="*/ 5056526 h 6890902"/>
              <a:gd name="connsiteX1" fmla="*/ 5058251 w 12210383"/>
              <a:gd name="connsiteY1" fmla="*/ 4465 h 6890902"/>
              <a:gd name="connsiteX2" fmla="*/ 12208762 w 12210383"/>
              <a:gd name="connsiteY2" fmla="*/ 0 h 6890902"/>
              <a:gd name="connsiteX3" fmla="*/ 12203922 w 12210383"/>
              <a:gd name="connsiteY3" fmla="*/ 1162478 h 6890902"/>
              <a:gd name="connsiteX4" fmla="*/ 12203922 w 12210383"/>
              <a:gd name="connsiteY4" fmla="*/ 5142761 h 6890902"/>
              <a:gd name="connsiteX5" fmla="*/ 7981523 w 12210383"/>
              <a:gd name="connsiteY5" fmla="*/ 6890902 h 6890902"/>
              <a:gd name="connsiteX6" fmla="*/ 7081 w 12210383"/>
              <a:gd name="connsiteY6" fmla="*/ 6877455 h 6890902"/>
              <a:gd name="connsiteX7" fmla="*/ 11922 w 12210383"/>
              <a:gd name="connsiteY7" fmla="*/ 5734432 h 6890902"/>
              <a:gd name="connsiteX8" fmla="*/ 0 w 12210383"/>
              <a:gd name="connsiteY8" fmla="*/ 5056526 h 6890902"/>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0383" h="6890902">
                <a:moveTo>
                  <a:pt x="0" y="5056526"/>
                </a:moveTo>
                <a:cubicBezTo>
                  <a:pt x="2314215" y="5093806"/>
                  <a:pt x="5010527" y="3261565"/>
                  <a:pt x="5058251" y="4465"/>
                </a:cubicBezTo>
                <a:lnTo>
                  <a:pt x="12208762" y="0"/>
                </a:lnTo>
                <a:cubicBezTo>
                  <a:pt x="12208762" y="631274"/>
                  <a:pt x="12214674" y="462087"/>
                  <a:pt x="12203922" y="1162478"/>
                </a:cubicBezTo>
                <a:lnTo>
                  <a:pt x="12203922" y="5142761"/>
                </a:lnTo>
                <a:cubicBezTo>
                  <a:pt x="11247407" y="4737578"/>
                  <a:pt x="8954797" y="4856086"/>
                  <a:pt x="7981523" y="6890902"/>
                </a:cubicBezTo>
                <a:lnTo>
                  <a:pt x="7081" y="6877455"/>
                </a:lnTo>
                <a:cubicBezTo>
                  <a:pt x="7081" y="6246181"/>
                  <a:pt x="-8557" y="6269454"/>
                  <a:pt x="11922" y="5734432"/>
                </a:cubicBezTo>
                <a:lnTo>
                  <a:pt x="0" y="5056526"/>
                </a:lnTo>
                <a:close/>
              </a:path>
            </a:pathLst>
          </a:custGeom>
          <a:solidFill>
            <a:schemeClr val="tx2"/>
          </a:solidFill>
        </p:spPr>
        <p:txBody>
          <a:bodyPr anchor="ctr">
            <a:normAutofit/>
          </a:bodyPr>
          <a:lstStyle>
            <a:lvl1pPr marL="0" indent="0" algn="ct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6" name="Title 5">
            <a:extLst>
              <a:ext uri="{FF2B5EF4-FFF2-40B4-BE49-F238E27FC236}">
                <a16:creationId xmlns:a16="http://schemas.microsoft.com/office/drawing/2014/main" id="{BE963D8C-4E79-3F4C-B959-BB4442DF5AA5}"/>
              </a:ext>
            </a:extLst>
          </p:cNvPr>
          <p:cNvSpPr>
            <a:spLocks noGrp="1"/>
          </p:cNvSpPr>
          <p:nvPr>
            <p:ph type="title" hasCustomPrompt="1"/>
          </p:nvPr>
        </p:nvSpPr>
        <p:spPr>
          <a:xfrm>
            <a:off x="516000" y="692151"/>
            <a:ext cx="1897416" cy="758234"/>
          </a:xfrm>
        </p:spPr>
        <p:txBody>
          <a:bodyPr anchor="t">
            <a:noAutofit/>
          </a:bodyPr>
          <a:lstStyle>
            <a:lvl1pPr>
              <a:defRPr sz="4400">
                <a:solidFill>
                  <a:schemeClr val="tx2"/>
                </a:solidFill>
              </a:defRPr>
            </a:lvl1pPr>
          </a:lstStyle>
          <a:p>
            <a:r>
              <a:rPr lang="en-US"/>
              <a:t>XX%</a:t>
            </a:r>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1587500"/>
            <a:ext cx="2847975" cy="18383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427AAF6-4419-B64A-8D79-96258234367E}"/>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10" name="Graphic 9">
            <a:extLst>
              <a:ext uri="{FF2B5EF4-FFF2-40B4-BE49-F238E27FC236}">
                <a16:creationId xmlns:a16="http://schemas.microsoft.com/office/drawing/2014/main" id="{6001BE1E-8540-EF43-820B-6A4B8410B30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2516515723"/>
      </p:ext>
    </p:extLst>
  </p:cSld>
  <p:clrMapOvr>
    <a:masterClrMapping/>
  </p:clrMapOvr>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 Image with text (Black)">
    <p:bg>
      <p:bgPr>
        <a:solidFill>
          <a:schemeClr val="tx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21025" y="-33108"/>
            <a:ext cx="12226579" cy="6903644"/>
          </a:xfrm>
          <a:custGeom>
            <a:avLst/>
            <a:gdLst>
              <a:gd name="connsiteX0" fmla="*/ 7528 w 10112463"/>
              <a:gd name="connsiteY0" fmla="*/ 5238914 h 5709924"/>
              <a:gd name="connsiteX1" fmla="*/ 6846211 w 10112463"/>
              <a:gd name="connsiteY1" fmla="*/ 0 h 5709924"/>
              <a:gd name="connsiteX2" fmla="*/ 10103720 w 10112463"/>
              <a:gd name="connsiteY2" fmla="*/ 16139 h 5709924"/>
              <a:gd name="connsiteX3" fmla="*/ 10108706 w 10112463"/>
              <a:gd name="connsiteY3" fmla="*/ 1218564 h 5709924"/>
              <a:gd name="connsiteX4" fmla="*/ 10112128 w 10112463"/>
              <a:gd name="connsiteY4" fmla="*/ 5445448 h 5709924"/>
              <a:gd name="connsiteX5" fmla="*/ 8428614 w 10112463"/>
              <a:gd name="connsiteY5" fmla="*/ 5709924 h 5709924"/>
              <a:gd name="connsiteX6" fmla="*/ 5711 w 10112463"/>
              <a:gd name="connsiteY6" fmla="*/ 5705375 h 5709924"/>
              <a:gd name="connsiteX7" fmla="*/ 10553 w 10112463"/>
              <a:gd name="connsiteY7" fmla="*/ 5470094 h 5709924"/>
              <a:gd name="connsiteX8" fmla="*/ 7528 w 10112463"/>
              <a:gd name="connsiteY8" fmla="*/ 5238914 h 5709924"/>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2463" h="5709924">
                <a:moveTo>
                  <a:pt x="7528" y="5238914"/>
                </a:moveTo>
                <a:cubicBezTo>
                  <a:pt x="3435401" y="5425791"/>
                  <a:pt x="6241660" y="3398386"/>
                  <a:pt x="6846211" y="0"/>
                </a:cubicBezTo>
                <a:lnTo>
                  <a:pt x="10103720" y="16139"/>
                </a:lnTo>
                <a:cubicBezTo>
                  <a:pt x="10103720" y="647413"/>
                  <a:pt x="10119458" y="518173"/>
                  <a:pt x="10108706" y="1218564"/>
                </a:cubicBezTo>
                <a:cubicBezTo>
                  <a:pt x="10109847" y="2500570"/>
                  <a:pt x="10110987" y="4163442"/>
                  <a:pt x="10112128" y="5445448"/>
                </a:cubicBezTo>
                <a:cubicBezTo>
                  <a:pt x="9662357" y="5078351"/>
                  <a:pt x="8861200" y="5045010"/>
                  <a:pt x="8428614" y="5709924"/>
                </a:cubicBezTo>
                <a:lnTo>
                  <a:pt x="5711" y="5705375"/>
                </a:lnTo>
                <a:cubicBezTo>
                  <a:pt x="5711" y="5074101"/>
                  <a:pt x="-9926" y="6005116"/>
                  <a:pt x="10553" y="5470094"/>
                </a:cubicBezTo>
                <a:cubicBezTo>
                  <a:pt x="9545" y="5407247"/>
                  <a:pt x="8536" y="5301761"/>
                  <a:pt x="7528" y="5238914"/>
                </a:cubicBezTo>
                <a:close/>
              </a:path>
            </a:pathLst>
          </a:custGeom>
          <a:solidFill>
            <a:schemeClr val="tx2"/>
          </a:solidFill>
        </p:spPr>
        <p:txBody>
          <a:bodyPr rIns="936000" anchor="ctr">
            <a:normAutofit/>
          </a:bodyPr>
          <a:lstStyle>
            <a:lvl1pPr marL="0" indent="0" algn="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692150"/>
            <a:ext cx="5138628" cy="3725471"/>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427AAF6-4419-B64A-8D79-96258234367E}"/>
              </a:ext>
            </a:extLst>
          </p:cNvPr>
          <p:cNvSpPr>
            <a:spLocks noGrp="1"/>
          </p:cNvSpPr>
          <p:nvPr>
            <p:ph type="body" sz="quarter" idx="28" hasCustomPrompt="1"/>
          </p:nvPr>
        </p:nvSpPr>
        <p:spPr>
          <a:xfrm>
            <a:off x="1069849" y="6489700"/>
            <a:ext cx="8587336" cy="215901"/>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10" name="Graphic 9">
            <a:extLst>
              <a:ext uri="{FF2B5EF4-FFF2-40B4-BE49-F238E27FC236}">
                <a16:creationId xmlns:a16="http://schemas.microsoft.com/office/drawing/2014/main" id="{E1A6FEFE-9774-9D45-A013-7D8C9D7B958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6000" y="6541173"/>
            <a:ext cx="720000" cy="141120"/>
          </a:xfrm>
          <a:prstGeom prst="rect">
            <a:avLst/>
          </a:prstGeom>
        </p:spPr>
      </p:pic>
    </p:spTree>
    <p:extLst>
      <p:ext uri="{BB962C8B-B14F-4D97-AF65-F5344CB8AC3E}">
        <p14:creationId xmlns:p14="http://schemas.microsoft.com/office/powerpoint/2010/main" val="2639396764"/>
      </p:ext>
    </p:extLst>
  </p:cSld>
  <p:clrMapOvr>
    <a:masterClrMapping/>
  </p:clrMapOv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 Title Page (Pink)">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022358" cy="675005"/>
          </a:xfrm>
        </p:spPr>
        <p:txBody>
          <a:bodyPr>
            <a:noAutofit/>
          </a:bodyPr>
          <a:lstStyle>
            <a:lvl1pPr>
              <a:defRPr sz="4400">
                <a:solidFill>
                  <a:schemeClr val="tx2"/>
                </a:solidFill>
              </a:defRPr>
            </a:lvl1pPr>
          </a:lstStyle>
          <a:p>
            <a:r>
              <a:rPr lang="en-US"/>
              <a:t>Title</a:t>
            </a:r>
          </a:p>
        </p:txBody>
      </p:sp>
      <p:cxnSp>
        <p:nvCxnSpPr>
          <p:cNvPr id="3" name="Straight Connector 2">
            <a:extLst>
              <a:ext uri="{FF2B5EF4-FFF2-40B4-BE49-F238E27FC236}">
                <a16:creationId xmlns:a16="http://schemas.microsoft.com/office/drawing/2014/main" id="{DF7E1133-EAF0-9D49-8306-63E051004018}"/>
              </a:ext>
            </a:extLst>
          </p:cNvPr>
          <p:cNvCxnSpPr/>
          <p:nvPr userDrawn="1"/>
        </p:nvCxnSpPr>
        <p:spPr>
          <a:xfrm>
            <a:off x="516000" y="4762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F39B416-3CC7-AD46-B33E-70FF4DB2EF5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2785206"/>
            <a:ext cx="8021637" cy="1597025"/>
          </a:xfrm>
        </p:spPr>
        <p:txBody>
          <a:bodyPr>
            <a:noAutofit/>
          </a:bodyPr>
          <a:lstStyle>
            <a:lvl1pPr marL="0" indent="0">
              <a:buNone/>
              <a:defRPr sz="3600" spc="70" baseline="0">
                <a:solidFill>
                  <a:schemeClr val="tx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9665962" y="1156996"/>
            <a:ext cx="1997242" cy="4544553"/>
            <a:chOff x="9310194" y="1156996"/>
            <a:chExt cx="1997242" cy="4544553"/>
          </a:xfrm>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a:extLst>
              <a:ext uri="{FF2B5EF4-FFF2-40B4-BE49-F238E27FC236}">
                <a16:creationId xmlns:a16="http://schemas.microsoft.com/office/drawing/2014/main" id="{2A168C6B-E5A8-9042-B749-1BD8D9646A49}"/>
              </a:ext>
            </a:extLst>
          </p:cNvPr>
          <p:cNvSpPr>
            <a:spLocks noGrp="1"/>
          </p:cNvSpPr>
          <p:nvPr>
            <p:ph type="dt" sz="half" idx="12"/>
          </p:nvPr>
        </p:nvSpPr>
        <p:spPr>
          <a:xfrm>
            <a:off x="515938" y="152399"/>
            <a:ext cx="2743200" cy="215899"/>
          </a:xfrm>
          <a:prstGeom prst="rect">
            <a:avLst/>
          </a:prstGeom>
        </p:spPr>
        <p:txBody>
          <a:bodyPr lIns="0"/>
          <a:lstStyle>
            <a:lvl1pPr>
              <a:defRPr>
                <a:solidFill>
                  <a:schemeClr val="tx1"/>
                </a:solidFill>
                <a:latin typeface="+mj-lt"/>
              </a:defRPr>
            </a:lvl1pPr>
          </a:lstStyle>
          <a:p>
            <a:fld id="{AFBD1559-FC99-8A41-A188-6E0E5232F401}" type="datetime3">
              <a:rPr lang="en-GB" smtClean="0"/>
              <a:t>25 November, 2024</a:t>
            </a:fld>
            <a:endParaRPr lang="en-US" dirty="0"/>
          </a:p>
        </p:txBody>
      </p:sp>
      <p:sp>
        <p:nvSpPr>
          <p:cNvPr id="7" name="Footer Placeholder 6">
            <a:extLst>
              <a:ext uri="{FF2B5EF4-FFF2-40B4-BE49-F238E27FC236}">
                <a16:creationId xmlns:a16="http://schemas.microsoft.com/office/drawing/2014/main" id="{722E3B8E-97BD-2F4D-89BE-BB6D7C6B4C84}"/>
              </a:ext>
            </a:extLst>
          </p:cNvPr>
          <p:cNvSpPr>
            <a:spLocks noGrp="1"/>
          </p:cNvSpPr>
          <p:nvPr>
            <p:ph type="ftr" sz="quarter" idx="13"/>
          </p:nvPr>
        </p:nvSpPr>
        <p:spPr>
          <a:xfrm>
            <a:off x="515939" y="6489700"/>
            <a:ext cx="8511072" cy="215901"/>
          </a:xfrm>
        </p:spPr>
        <p:txBody>
          <a:bodyPr lIns="0" rIns="0"/>
          <a:lstStyle>
            <a:lvl1pPr>
              <a:defRPr>
                <a:solidFill>
                  <a:schemeClr val="tx1"/>
                </a:solidFill>
                <a:latin typeface="+mj-lt"/>
              </a:defRPr>
            </a:lvl1pPr>
          </a:lstStyle>
          <a:p>
            <a:r>
              <a:rPr lang="en-US" dirty="0"/>
              <a:t>Classification: Private</a:t>
            </a:r>
          </a:p>
        </p:txBody>
      </p:sp>
    </p:spTree>
    <p:extLst>
      <p:ext uri="{BB962C8B-B14F-4D97-AF65-F5344CB8AC3E}">
        <p14:creationId xmlns:p14="http://schemas.microsoft.com/office/powerpoint/2010/main" val="39331196"/>
      </p:ext>
    </p:extLst>
  </p:cSld>
  <p:clrMapOvr>
    <a:masterClrMapping/>
  </p:clrMapOvr>
  <p:transition/>
  <p:extLst>
    <p:ext uri="{DCECCB84-F9BA-43D5-87BE-67443E8EF086}">
      <p15:sldGuideLst xmlns:p15="http://schemas.microsoft.com/office/powerpoint/2012/main">
        <p15:guide id="1" orient="horz" pos="9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 - Image with text (Pink)">
    <p:bg>
      <p:bgPr>
        <a:solidFill>
          <a:schemeClr val="tx2"/>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21025" y="-33108"/>
            <a:ext cx="12226579" cy="6903644"/>
          </a:xfrm>
          <a:custGeom>
            <a:avLst/>
            <a:gdLst>
              <a:gd name="connsiteX0" fmla="*/ 7528 w 10112463"/>
              <a:gd name="connsiteY0" fmla="*/ 5238914 h 5709924"/>
              <a:gd name="connsiteX1" fmla="*/ 6846211 w 10112463"/>
              <a:gd name="connsiteY1" fmla="*/ 0 h 5709924"/>
              <a:gd name="connsiteX2" fmla="*/ 10103720 w 10112463"/>
              <a:gd name="connsiteY2" fmla="*/ 16139 h 5709924"/>
              <a:gd name="connsiteX3" fmla="*/ 10108706 w 10112463"/>
              <a:gd name="connsiteY3" fmla="*/ 1218564 h 5709924"/>
              <a:gd name="connsiteX4" fmla="*/ 10112128 w 10112463"/>
              <a:gd name="connsiteY4" fmla="*/ 5445448 h 5709924"/>
              <a:gd name="connsiteX5" fmla="*/ 8428614 w 10112463"/>
              <a:gd name="connsiteY5" fmla="*/ 5709924 h 5709924"/>
              <a:gd name="connsiteX6" fmla="*/ 5711 w 10112463"/>
              <a:gd name="connsiteY6" fmla="*/ 5705375 h 5709924"/>
              <a:gd name="connsiteX7" fmla="*/ 10553 w 10112463"/>
              <a:gd name="connsiteY7" fmla="*/ 5470094 h 5709924"/>
              <a:gd name="connsiteX8" fmla="*/ 7528 w 10112463"/>
              <a:gd name="connsiteY8" fmla="*/ 5238914 h 5709924"/>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2463" h="5709924">
                <a:moveTo>
                  <a:pt x="7528" y="5238914"/>
                </a:moveTo>
                <a:cubicBezTo>
                  <a:pt x="3435401" y="5425791"/>
                  <a:pt x="6241660" y="3398386"/>
                  <a:pt x="6846211" y="0"/>
                </a:cubicBezTo>
                <a:lnTo>
                  <a:pt x="10103720" y="16139"/>
                </a:lnTo>
                <a:cubicBezTo>
                  <a:pt x="10103720" y="647413"/>
                  <a:pt x="10119458" y="518173"/>
                  <a:pt x="10108706" y="1218564"/>
                </a:cubicBezTo>
                <a:cubicBezTo>
                  <a:pt x="10109847" y="2500570"/>
                  <a:pt x="10110987" y="4163442"/>
                  <a:pt x="10112128" y="5445448"/>
                </a:cubicBezTo>
                <a:cubicBezTo>
                  <a:pt x="9662357" y="5078351"/>
                  <a:pt x="8861200" y="5045010"/>
                  <a:pt x="8428614" y="5709924"/>
                </a:cubicBezTo>
                <a:lnTo>
                  <a:pt x="5711" y="5705375"/>
                </a:lnTo>
                <a:cubicBezTo>
                  <a:pt x="5711" y="5074101"/>
                  <a:pt x="-9926" y="6005116"/>
                  <a:pt x="10553" y="5470094"/>
                </a:cubicBezTo>
                <a:cubicBezTo>
                  <a:pt x="9545" y="5407247"/>
                  <a:pt x="8536" y="5301761"/>
                  <a:pt x="7528" y="5238914"/>
                </a:cubicBezTo>
                <a:close/>
              </a:path>
            </a:pathLst>
          </a:custGeom>
          <a:solidFill>
            <a:schemeClr val="tx1"/>
          </a:solidFill>
        </p:spPr>
        <p:txBody>
          <a:bodyPr rIns="936000" anchor="ctr">
            <a:normAutofit/>
          </a:bodyPr>
          <a:lstStyle>
            <a:lvl1pPr marL="0" indent="0" algn="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692150"/>
            <a:ext cx="5138628" cy="37254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427AAF6-4419-B64A-8D79-96258234367E}"/>
              </a:ext>
            </a:extLst>
          </p:cNvPr>
          <p:cNvSpPr>
            <a:spLocks noGrp="1"/>
          </p:cNvSpPr>
          <p:nvPr>
            <p:ph type="body" sz="quarter" idx="28" hasCustomPrompt="1"/>
          </p:nvPr>
        </p:nvSpPr>
        <p:spPr>
          <a:xfrm>
            <a:off x="1069849" y="6489700"/>
            <a:ext cx="8587336" cy="215901"/>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10" name="Graphic 9">
            <a:extLst>
              <a:ext uri="{FF2B5EF4-FFF2-40B4-BE49-F238E27FC236}">
                <a16:creationId xmlns:a16="http://schemas.microsoft.com/office/drawing/2014/main" id="{07ADDCA0-9F67-1BD9-CB79-F64D2D451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4178130375"/>
      </p:ext>
    </p:extLst>
  </p:cSld>
  <p:clrMapOvr>
    <a:masterClrMapping/>
  </p:clrMapOvr>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 - Image with text (White)">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21025" y="-33108"/>
            <a:ext cx="12226579" cy="6903644"/>
          </a:xfrm>
          <a:custGeom>
            <a:avLst/>
            <a:gdLst>
              <a:gd name="connsiteX0" fmla="*/ 7528 w 10112463"/>
              <a:gd name="connsiteY0" fmla="*/ 5238914 h 5709924"/>
              <a:gd name="connsiteX1" fmla="*/ 6846211 w 10112463"/>
              <a:gd name="connsiteY1" fmla="*/ 0 h 5709924"/>
              <a:gd name="connsiteX2" fmla="*/ 10103720 w 10112463"/>
              <a:gd name="connsiteY2" fmla="*/ 16139 h 5709924"/>
              <a:gd name="connsiteX3" fmla="*/ 10108706 w 10112463"/>
              <a:gd name="connsiteY3" fmla="*/ 1218564 h 5709924"/>
              <a:gd name="connsiteX4" fmla="*/ 10112128 w 10112463"/>
              <a:gd name="connsiteY4" fmla="*/ 5445448 h 5709924"/>
              <a:gd name="connsiteX5" fmla="*/ 8428614 w 10112463"/>
              <a:gd name="connsiteY5" fmla="*/ 5709924 h 5709924"/>
              <a:gd name="connsiteX6" fmla="*/ 5711 w 10112463"/>
              <a:gd name="connsiteY6" fmla="*/ 5705375 h 5709924"/>
              <a:gd name="connsiteX7" fmla="*/ 10553 w 10112463"/>
              <a:gd name="connsiteY7" fmla="*/ 5470094 h 5709924"/>
              <a:gd name="connsiteX8" fmla="*/ 7528 w 10112463"/>
              <a:gd name="connsiteY8" fmla="*/ 5238914 h 5709924"/>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2463" h="5709924">
                <a:moveTo>
                  <a:pt x="7528" y="5238914"/>
                </a:moveTo>
                <a:cubicBezTo>
                  <a:pt x="3435401" y="5425791"/>
                  <a:pt x="6241660" y="3398386"/>
                  <a:pt x="6846211" y="0"/>
                </a:cubicBezTo>
                <a:lnTo>
                  <a:pt x="10103720" y="16139"/>
                </a:lnTo>
                <a:cubicBezTo>
                  <a:pt x="10103720" y="647413"/>
                  <a:pt x="10119458" y="518173"/>
                  <a:pt x="10108706" y="1218564"/>
                </a:cubicBezTo>
                <a:cubicBezTo>
                  <a:pt x="10109847" y="2500570"/>
                  <a:pt x="10110987" y="4163442"/>
                  <a:pt x="10112128" y="5445448"/>
                </a:cubicBezTo>
                <a:cubicBezTo>
                  <a:pt x="9662357" y="5078351"/>
                  <a:pt x="8861200" y="5045010"/>
                  <a:pt x="8428614" y="5709924"/>
                </a:cubicBezTo>
                <a:lnTo>
                  <a:pt x="5711" y="5705375"/>
                </a:lnTo>
                <a:cubicBezTo>
                  <a:pt x="5711" y="5074101"/>
                  <a:pt x="-9926" y="6005116"/>
                  <a:pt x="10553" y="5470094"/>
                </a:cubicBezTo>
                <a:cubicBezTo>
                  <a:pt x="9545" y="5407247"/>
                  <a:pt x="8536" y="5301761"/>
                  <a:pt x="7528" y="5238914"/>
                </a:cubicBezTo>
                <a:close/>
              </a:path>
            </a:pathLst>
          </a:custGeom>
          <a:solidFill>
            <a:schemeClr val="tx2"/>
          </a:solidFill>
        </p:spPr>
        <p:txBody>
          <a:bodyPr rIns="936000" anchor="ctr">
            <a:normAutofit/>
          </a:bodyPr>
          <a:lstStyle>
            <a:lvl1pPr marL="0" indent="0" algn="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692150"/>
            <a:ext cx="5138628" cy="3725471"/>
          </a:xfrm>
        </p:spPr>
        <p:txBody>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427AAF6-4419-B64A-8D79-96258234367E}"/>
              </a:ext>
            </a:extLst>
          </p:cNvPr>
          <p:cNvSpPr>
            <a:spLocks noGrp="1"/>
          </p:cNvSpPr>
          <p:nvPr>
            <p:ph type="body" sz="quarter" idx="28" hasCustomPrompt="1"/>
          </p:nvPr>
        </p:nvSpPr>
        <p:spPr>
          <a:xfrm>
            <a:off x="1069849" y="6489700"/>
            <a:ext cx="8587336" cy="215901"/>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9" name="Graphic 8">
            <a:extLst>
              <a:ext uri="{FF2B5EF4-FFF2-40B4-BE49-F238E27FC236}">
                <a16:creationId xmlns:a16="http://schemas.microsoft.com/office/drawing/2014/main" id="{8533DDDB-A6D7-474C-9421-53A973E3268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830121712"/>
      </p:ext>
    </p:extLst>
  </p:cSld>
  <p:clrMapOvr>
    <a:masterClrMapping/>
  </p:clrMapOvr>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 - Breaker (Blac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49"/>
            <a:ext cx="8748650" cy="1508423"/>
          </a:xfrm>
        </p:spPr>
        <p:txBody>
          <a:bodyPr>
            <a:noAutofit/>
          </a:bodyPr>
          <a:lstStyle>
            <a:lvl1pPr>
              <a:defRPr sz="4400">
                <a:solidFill>
                  <a:schemeClr val="tx2"/>
                </a:solidFill>
              </a:defRPr>
            </a:lvl1pPr>
          </a:lstStyle>
          <a:p>
            <a:r>
              <a:rPr lang="en-US"/>
              <a:t>Breaker 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10934312" y="3958690"/>
            <a:ext cx="765952" cy="1742859"/>
            <a:chOff x="9310194" y="1156996"/>
            <a:chExt cx="1997242" cy="4544553"/>
          </a:xfrm>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7">
            <a:extLst>
              <a:ext uri="{FF2B5EF4-FFF2-40B4-BE49-F238E27FC236}">
                <a16:creationId xmlns:a16="http://schemas.microsoft.com/office/drawing/2014/main" id="{90267FA0-FE1E-7448-88B8-B1830A70E58E}"/>
              </a:ext>
            </a:extLst>
          </p:cNvPr>
          <p:cNvSpPr>
            <a:spLocks noGrp="1"/>
          </p:cNvSpPr>
          <p:nvPr>
            <p:ph type="sldNum" sz="quarter" idx="12"/>
          </p:nvPr>
        </p:nvSpPr>
        <p:spPr/>
        <p:txBody>
          <a:bodyPr/>
          <a:lstStyle>
            <a:lvl1pPr>
              <a:defRPr>
                <a:solidFill>
                  <a:schemeClr val="bg1"/>
                </a:solidFill>
              </a:defRPr>
            </a:lvl1pPr>
          </a:lstStyle>
          <a:p>
            <a:fld id="{DCD633C5-EF89-2749-84FE-9034CB20F467}" type="slidenum">
              <a:rPr lang="en-US" smtClean="0"/>
              <a:t>‹#›</a:t>
            </a:fld>
            <a:endParaRPr lang="en-US" dirty="0"/>
          </a:p>
        </p:txBody>
      </p:sp>
      <p:pic>
        <p:nvPicPr>
          <p:cNvPr id="16" name="Graphic 15">
            <a:extLst>
              <a:ext uri="{FF2B5EF4-FFF2-40B4-BE49-F238E27FC236}">
                <a16:creationId xmlns:a16="http://schemas.microsoft.com/office/drawing/2014/main" id="{7629332C-93EF-4141-BD97-FAE48A9C0A5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6000" y="6541173"/>
            <a:ext cx="720000" cy="141120"/>
          </a:xfrm>
          <a:prstGeom prst="rect">
            <a:avLst/>
          </a:prstGeom>
        </p:spPr>
      </p:pic>
      <p:sp>
        <p:nvSpPr>
          <p:cNvPr id="17" name="Text Placeholder 13">
            <a:extLst>
              <a:ext uri="{FF2B5EF4-FFF2-40B4-BE49-F238E27FC236}">
                <a16:creationId xmlns:a16="http://schemas.microsoft.com/office/drawing/2014/main" id="{5EF7D658-1ECF-9848-B075-151EF375F864}"/>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8" name="Straight Connector 17">
            <a:extLst>
              <a:ext uri="{FF2B5EF4-FFF2-40B4-BE49-F238E27FC236}">
                <a16:creationId xmlns:a16="http://schemas.microsoft.com/office/drawing/2014/main" id="{6DC48453-3214-1741-B602-E36BDB5D66C1}"/>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AE894401-3F50-36FA-FAE4-A0BFA78A437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888074529"/>
      </p:ext>
    </p:extLst>
  </p:cSld>
  <p:clrMapOvr>
    <a:masterClrMapping/>
  </p:clrMapOvr>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 - Breaker (Pink)">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49"/>
            <a:ext cx="8748650" cy="1538581"/>
          </a:xfrm>
        </p:spPr>
        <p:txBody>
          <a:bodyPr>
            <a:noAutofit/>
          </a:bodyPr>
          <a:lstStyle>
            <a:lvl1pPr>
              <a:defRPr sz="4400"/>
            </a:lvl1pPr>
          </a:lstStyle>
          <a:p>
            <a:r>
              <a:rPr lang="en-US"/>
              <a:t>Breaker 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10934312" y="3958690"/>
            <a:ext cx="765952" cy="1742859"/>
            <a:chOff x="9310194" y="1156996"/>
            <a:chExt cx="1997242" cy="4544553"/>
          </a:xfrm>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7">
            <a:extLst>
              <a:ext uri="{FF2B5EF4-FFF2-40B4-BE49-F238E27FC236}">
                <a16:creationId xmlns:a16="http://schemas.microsoft.com/office/drawing/2014/main" id="{18E57F0E-CEFD-1E4B-8C7C-74FC1843AF42}"/>
              </a:ext>
            </a:extLst>
          </p:cNvPr>
          <p:cNvSpPr>
            <a:spLocks noGrp="1"/>
          </p:cNvSpPr>
          <p:nvPr>
            <p:ph type="sldNum" sz="quarter" idx="12"/>
          </p:nvPr>
        </p:nvSpPr>
        <p:spPr/>
        <p:txBody>
          <a:bodyPr/>
          <a:lstStyle/>
          <a:p>
            <a:fld id="{DCD633C5-EF89-2749-84FE-9034CB20F467}" type="slidenum">
              <a:rPr lang="en-US" smtClean="0"/>
              <a:t>‹#›</a:t>
            </a:fld>
            <a:endParaRPr lang="en-US" dirty="0"/>
          </a:p>
        </p:txBody>
      </p:sp>
      <p:pic>
        <p:nvPicPr>
          <p:cNvPr id="16" name="Graphic 15">
            <a:extLst>
              <a:ext uri="{FF2B5EF4-FFF2-40B4-BE49-F238E27FC236}">
                <a16:creationId xmlns:a16="http://schemas.microsoft.com/office/drawing/2014/main" id="{FB50E119-7A37-EE4A-A707-5CD18A7B57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6000" y="6535333"/>
            <a:ext cx="720000" cy="141120"/>
          </a:xfrm>
          <a:prstGeom prst="rect">
            <a:avLst/>
          </a:prstGeom>
        </p:spPr>
      </p:pic>
      <p:sp>
        <p:nvSpPr>
          <p:cNvPr id="17" name="Text Placeholder 13">
            <a:extLst>
              <a:ext uri="{FF2B5EF4-FFF2-40B4-BE49-F238E27FC236}">
                <a16:creationId xmlns:a16="http://schemas.microsoft.com/office/drawing/2014/main" id="{B18D11B4-ECAE-4A4A-9A3D-E9360E44C9A3}"/>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8" name="Straight Connector 17">
            <a:extLst>
              <a:ext uri="{FF2B5EF4-FFF2-40B4-BE49-F238E27FC236}">
                <a16:creationId xmlns:a16="http://schemas.microsoft.com/office/drawing/2014/main" id="{2CCE3D91-3872-A14C-84AC-621E495D284B}"/>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799274"/>
      </p:ext>
    </p:extLst>
  </p:cSld>
  <p:clrMapOvr>
    <a:masterClrMapping/>
  </p:clrMapOv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 Breaker (White)">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49"/>
            <a:ext cx="8748650" cy="1538581"/>
          </a:xfrm>
        </p:spPr>
        <p:txBody>
          <a:bodyPr>
            <a:noAutofit/>
          </a:bodyPr>
          <a:lstStyle>
            <a:lvl1pPr>
              <a:defRPr sz="4400">
                <a:solidFill>
                  <a:schemeClr val="tx2"/>
                </a:solidFill>
              </a:defRPr>
            </a:lvl1pPr>
          </a:lstStyle>
          <a:p>
            <a:r>
              <a:rPr lang="en-US"/>
              <a:t>Breaker 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10934312" y="3958690"/>
            <a:ext cx="765952" cy="1742859"/>
            <a:chOff x="9310194" y="1156996"/>
            <a:chExt cx="1997242" cy="4544553"/>
          </a:xfrm>
          <a:solidFill>
            <a:schemeClr val="tx2"/>
          </a:solidFill>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7">
            <a:extLst>
              <a:ext uri="{FF2B5EF4-FFF2-40B4-BE49-F238E27FC236}">
                <a16:creationId xmlns:a16="http://schemas.microsoft.com/office/drawing/2014/main" id="{18E57F0E-CEFD-1E4B-8C7C-74FC1843AF42}"/>
              </a:ext>
            </a:extLst>
          </p:cNvPr>
          <p:cNvSpPr>
            <a:spLocks noGrp="1"/>
          </p:cNvSpPr>
          <p:nvPr>
            <p:ph type="sldNum" sz="quarter" idx="12"/>
          </p:nvPr>
        </p:nvSpPr>
        <p:spPr/>
        <p:txBody>
          <a:bodyPr/>
          <a:lstStyle/>
          <a:p>
            <a:fld id="{DCD633C5-EF89-2749-84FE-9034CB20F467}" type="slidenum">
              <a:rPr lang="en-US" smtClean="0"/>
              <a:t>‹#›</a:t>
            </a:fld>
            <a:endParaRPr lang="en-US" dirty="0"/>
          </a:p>
        </p:txBody>
      </p:sp>
      <p:sp>
        <p:nvSpPr>
          <p:cNvPr id="17" name="Text Placeholder 13">
            <a:extLst>
              <a:ext uri="{FF2B5EF4-FFF2-40B4-BE49-F238E27FC236}">
                <a16:creationId xmlns:a16="http://schemas.microsoft.com/office/drawing/2014/main" id="{B18D11B4-ECAE-4A4A-9A3D-E9360E44C9A3}"/>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8" name="Straight Connector 17">
            <a:extLst>
              <a:ext uri="{FF2B5EF4-FFF2-40B4-BE49-F238E27FC236}">
                <a16:creationId xmlns:a16="http://schemas.microsoft.com/office/drawing/2014/main" id="{2CCE3D91-3872-A14C-84AC-621E495D284B}"/>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0A4FDB81-4D89-D240-96E1-DB1FEE71376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414413377"/>
      </p:ext>
    </p:extLst>
  </p:cSld>
  <p:clrMapOvr>
    <a:masterClrMapping/>
  </p:clrMapOv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 - Breaker with Image (Blac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985CC0-633A-E647-A7CF-3FC5C73CF555}"/>
              </a:ext>
            </a:extLst>
          </p:cNvPr>
          <p:cNvSpPr/>
          <p:nvPr userDrawn="1"/>
        </p:nvSpPr>
        <p:spPr>
          <a:xfrm>
            <a:off x="10813774" y="3723861"/>
            <a:ext cx="1046922" cy="2199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A7B1D429-9E82-6743-B0E5-11D197835B5F}"/>
              </a:ext>
            </a:extLst>
          </p:cNvPr>
          <p:cNvSpPr>
            <a:spLocks noGrp="1"/>
          </p:cNvSpPr>
          <p:nvPr>
            <p:ph type="pic" sz="quarter" idx="29"/>
          </p:nvPr>
        </p:nvSpPr>
        <p:spPr>
          <a:xfrm>
            <a:off x="0" y="476250"/>
            <a:ext cx="12192000" cy="5905500"/>
          </a:xfrm>
          <a:custGeom>
            <a:avLst/>
            <a:gdLst>
              <a:gd name="connsiteX0" fmla="*/ 11317288 w 12192000"/>
              <a:gd name="connsiteY0" fmla="*/ 4459347 h 5905500"/>
              <a:gd name="connsiteX1" fmla="*/ 10934312 w 12192000"/>
              <a:gd name="connsiteY1" fmla="*/ 4842323 h 5905500"/>
              <a:gd name="connsiteX2" fmla="*/ 11317288 w 12192000"/>
              <a:gd name="connsiteY2" fmla="*/ 5225299 h 5905500"/>
              <a:gd name="connsiteX3" fmla="*/ 11700264 w 12192000"/>
              <a:gd name="connsiteY3" fmla="*/ 4842323 h 5905500"/>
              <a:gd name="connsiteX4" fmla="*/ 11317288 w 12192000"/>
              <a:gd name="connsiteY4" fmla="*/ 4459347 h 5905500"/>
              <a:gd name="connsiteX5" fmla="*/ 11317288 w 12192000"/>
              <a:gd name="connsiteY5" fmla="*/ 3482440 h 5905500"/>
              <a:gd name="connsiteX6" fmla="*/ 10934312 w 12192000"/>
              <a:gd name="connsiteY6" fmla="*/ 3865416 h 5905500"/>
              <a:gd name="connsiteX7" fmla="*/ 11317288 w 12192000"/>
              <a:gd name="connsiteY7" fmla="*/ 4248392 h 5905500"/>
              <a:gd name="connsiteX8" fmla="*/ 11700264 w 12192000"/>
              <a:gd name="connsiteY8" fmla="*/ 3865416 h 5905500"/>
              <a:gd name="connsiteX9" fmla="*/ 11317288 w 12192000"/>
              <a:gd name="connsiteY9" fmla="*/ 3482440 h 5905500"/>
              <a:gd name="connsiteX10" fmla="*/ 0 w 12192000"/>
              <a:gd name="connsiteY10" fmla="*/ 0 h 5905500"/>
              <a:gd name="connsiteX11" fmla="*/ 12192000 w 12192000"/>
              <a:gd name="connsiteY11" fmla="*/ 0 h 5905500"/>
              <a:gd name="connsiteX12" fmla="*/ 1219200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11317288" y="4459347"/>
                </a:moveTo>
                <a:cubicBezTo>
                  <a:pt x="11105776" y="4459347"/>
                  <a:pt x="10934312" y="4630811"/>
                  <a:pt x="10934312" y="4842323"/>
                </a:cubicBezTo>
                <a:cubicBezTo>
                  <a:pt x="10934312" y="5053835"/>
                  <a:pt x="11105776" y="5225299"/>
                  <a:pt x="11317288" y="5225299"/>
                </a:cubicBezTo>
                <a:cubicBezTo>
                  <a:pt x="11528800" y="5225299"/>
                  <a:pt x="11700264" y="5053835"/>
                  <a:pt x="11700264" y="4842323"/>
                </a:cubicBezTo>
                <a:cubicBezTo>
                  <a:pt x="11700264" y="4630811"/>
                  <a:pt x="11528800" y="4459347"/>
                  <a:pt x="11317288" y="4459347"/>
                </a:cubicBezTo>
                <a:close/>
                <a:moveTo>
                  <a:pt x="11317288" y="3482440"/>
                </a:moveTo>
                <a:cubicBezTo>
                  <a:pt x="11105776" y="3482440"/>
                  <a:pt x="10934312" y="3653904"/>
                  <a:pt x="10934312" y="3865416"/>
                </a:cubicBezTo>
                <a:cubicBezTo>
                  <a:pt x="10934312" y="4076928"/>
                  <a:pt x="11105776" y="4248392"/>
                  <a:pt x="11317288" y="4248392"/>
                </a:cubicBezTo>
                <a:cubicBezTo>
                  <a:pt x="11528800" y="4248392"/>
                  <a:pt x="11700264" y="4076928"/>
                  <a:pt x="11700264" y="3865416"/>
                </a:cubicBezTo>
                <a:cubicBezTo>
                  <a:pt x="11700264" y="3653904"/>
                  <a:pt x="11528800" y="3482440"/>
                  <a:pt x="11317288" y="3482440"/>
                </a:cubicBezTo>
                <a:close/>
                <a:moveTo>
                  <a:pt x="0" y="0"/>
                </a:moveTo>
                <a:lnTo>
                  <a:pt x="12192000" y="0"/>
                </a:lnTo>
                <a:lnTo>
                  <a:pt x="12192000" y="5905500"/>
                </a:lnTo>
                <a:lnTo>
                  <a:pt x="0" y="5905500"/>
                </a:lnTo>
                <a:close/>
              </a:path>
            </a:pathLst>
          </a:custGeom>
          <a:solidFill>
            <a:schemeClr val="bg1">
              <a:lumMod val="75000"/>
            </a:schemeClr>
          </a:solidFill>
        </p:spPr>
        <p:txBody>
          <a:bodyPr wrap="square" anchor="ctr">
            <a:noAutofit/>
          </a:bodyPr>
          <a:lstStyle>
            <a:lvl1pPr marL="0" indent="0" algn="ctr">
              <a:buNone/>
              <a:defRPr/>
            </a:lvl1pPr>
          </a:lstStyle>
          <a:p>
            <a:r>
              <a:rPr lang="en-US" dirty="0"/>
              <a:t>Click icon to add picture</a:t>
            </a:r>
            <a:endParaRPr lang="en-GB" dirty="0"/>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49"/>
            <a:ext cx="8748650" cy="1508423"/>
          </a:xfrm>
        </p:spPr>
        <p:txBody>
          <a:bodyPr>
            <a:noAutofit/>
          </a:bodyPr>
          <a:lstStyle>
            <a:lvl1pPr>
              <a:defRPr sz="4400">
                <a:solidFill>
                  <a:schemeClr val="bg1"/>
                </a:solidFill>
              </a:defRPr>
            </a:lvl1pPr>
          </a:lstStyle>
          <a:p>
            <a:r>
              <a:rPr lang="en-US"/>
              <a:t>Breaker title</a:t>
            </a:r>
          </a:p>
        </p:txBody>
      </p:sp>
      <p:sp>
        <p:nvSpPr>
          <p:cNvPr id="8" name="Slide Number Placeholder 7">
            <a:extLst>
              <a:ext uri="{FF2B5EF4-FFF2-40B4-BE49-F238E27FC236}">
                <a16:creationId xmlns:a16="http://schemas.microsoft.com/office/drawing/2014/main" id="{90267FA0-FE1E-7448-88B8-B1830A70E58E}"/>
              </a:ext>
            </a:extLst>
          </p:cNvPr>
          <p:cNvSpPr>
            <a:spLocks noGrp="1"/>
          </p:cNvSpPr>
          <p:nvPr userDrawn="1">
            <p:ph type="sldNum" sz="quarter" idx="12"/>
          </p:nvPr>
        </p:nvSpPr>
        <p:spPr/>
        <p:txBody>
          <a:bodyPr/>
          <a:lstStyle>
            <a:lvl1pPr>
              <a:defRPr>
                <a:solidFill>
                  <a:schemeClr val="bg1"/>
                </a:solidFill>
              </a:defRPr>
            </a:lvl1pPr>
          </a:lstStyle>
          <a:p>
            <a:fld id="{DCD633C5-EF89-2749-84FE-9034CB20F467}" type="slidenum">
              <a:rPr lang="en-US" smtClean="0"/>
              <a:t>‹#›</a:t>
            </a:fld>
            <a:endParaRPr lang="en-US" dirty="0"/>
          </a:p>
        </p:txBody>
      </p:sp>
      <p:pic>
        <p:nvPicPr>
          <p:cNvPr id="16" name="Graphic 15">
            <a:extLst>
              <a:ext uri="{FF2B5EF4-FFF2-40B4-BE49-F238E27FC236}">
                <a16:creationId xmlns:a16="http://schemas.microsoft.com/office/drawing/2014/main" id="{7629332C-93EF-4141-BD97-FAE48A9C0A5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6000" y="6541173"/>
            <a:ext cx="720000" cy="141120"/>
          </a:xfrm>
          <a:prstGeom prst="rect">
            <a:avLst/>
          </a:prstGeom>
        </p:spPr>
      </p:pic>
      <p:sp>
        <p:nvSpPr>
          <p:cNvPr id="17" name="Text Placeholder 13">
            <a:extLst>
              <a:ext uri="{FF2B5EF4-FFF2-40B4-BE49-F238E27FC236}">
                <a16:creationId xmlns:a16="http://schemas.microsoft.com/office/drawing/2014/main" id="{5EF7D658-1ECF-9848-B075-151EF375F864}"/>
              </a:ext>
            </a:extLst>
          </p:cNvPr>
          <p:cNvSpPr>
            <a:spLocks noGrp="1"/>
          </p:cNvSpPr>
          <p:nvPr userDrawn="1">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spTree>
    <p:extLst>
      <p:ext uri="{BB962C8B-B14F-4D97-AF65-F5344CB8AC3E}">
        <p14:creationId xmlns:p14="http://schemas.microsoft.com/office/powerpoint/2010/main" val="1951430196"/>
      </p:ext>
    </p:extLst>
  </p:cSld>
  <p:clrMapOvr>
    <a:masterClrMapping/>
  </p:clrMapOvr>
  <p:transition/>
  <p:extLst>
    <p:ext uri="{DCECCB84-F9BA-43D5-87BE-67443E8EF086}">
      <p15:sldGuideLst xmlns:p15="http://schemas.microsoft.com/office/powerpoint/2012/main">
        <p15:guide id="1" orient="horz" pos="300" userDrawn="1">
          <p15:clr>
            <a:srgbClr val="FBAE40"/>
          </p15:clr>
        </p15:guide>
        <p15:guide id="2" orient="horz" pos="40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 - Breaker with image (Black)">
    <p:bg>
      <p:bgPr>
        <a:solidFill>
          <a:schemeClr val="tx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C30D249-B48B-FA44-9EBD-C1896CF6F930}"/>
              </a:ext>
            </a:extLst>
          </p:cNvPr>
          <p:cNvSpPr>
            <a:spLocks noGrp="1"/>
          </p:cNvSpPr>
          <p:nvPr>
            <p:ph type="pic" sz="quarter" idx="29"/>
          </p:nvPr>
        </p:nvSpPr>
        <p:spPr>
          <a:xfrm>
            <a:off x="0" y="476250"/>
            <a:ext cx="12192000" cy="5905500"/>
          </a:xfrm>
          <a:custGeom>
            <a:avLst/>
            <a:gdLst>
              <a:gd name="connsiteX0" fmla="*/ 11317288 w 12192000"/>
              <a:gd name="connsiteY0" fmla="*/ 4459347 h 5905500"/>
              <a:gd name="connsiteX1" fmla="*/ 10934312 w 12192000"/>
              <a:gd name="connsiteY1" fmla="*/ 4842323 h 5905500"/>
              <a:gd name="connsiteX2" fmla="*/ 11317288 w 12192000"/>
              <a:gd name="connsiteY2" fmla="*/ 5225299 h 5905500"/>
              <a:gd name="connsiteX3" fmla="*/ 11700264 w 12192000"/>
              <a:gd name="connsiteY3" fmla="*/ 4842323 h 5905500"/>
              <a:gd name="connsiteX4" fmla="*/ 11317288 w 12192000"/>
              <a:gd name="connsiteY4" fmla="*/ 4459347 h 5905500"/>
              <a:gd name="connsiteX5" fmla="*/ 11317288 w 12192000"/>
              <a:gd name="connsiteY5" fmla="*/ 3482440 h 5905500"/>
              <a:gd name="connsiteX6" fmla="*/ 10934312 w 12192000"/>
              <a:gd name="connsiteY6" fmla="*/ 3865416 h 5905500"/>
              <a:gd name="connsiteX7" fmla="*/ 11317288 w 12192000"/>
              <a:gd name="connsiteY7" fmla="*/ 4248392 h 5905500"/>
              <a:gd name="connsiteX8" fmla="*/ 11700264 w 12192000"/>
              <a:gd name="connsiteY8" fmla="*/ 3865416 h 5905500"/>
              <a:gd name="connsiteX9" fmla="*/ 11317288 w 12192000"/>
              <a:gd name="connsiteY9" fmla="*/ 3482440 h 5905500"/>
              <a:gd name="connsiteX10" fmla="*/ 0 w 12192000"/>
              <a:gd name="connsiteY10" fmla="*/ 0 h 5905500"/>
              <a:gd name="connsiteX11" fmla="*/ 12192000 w 12192000"/>
              <a:gd name="connsiteY11" fmla="*/ 0 h 5905500"/>
              <a:gd name="connsiteX12" fmla="*/ 1219200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11317288" y="4459347"/>
                </a:moveTo>
                <a:cubicBezTo>
                  <a:pt x="11105776" y="4459347"/>
                  <a:pt x="10934312" y="4630811"/>
                  <a:pt x="10934312" y="4842323"/>
                </a:cubicBezTo>
                <a:cubicBezTo>
                  <a:pt x="10934312" y="5053835"/>
                  <a:pt x="11105776" y="5225299"/>
                  <a:pt x="11317288" y="5225299"/>
                </a:cubicBezTo>
                <a:cubicBezTo>
                  <a:pt x="11528800" y="5225299"/>
                  <a:pt x="11700264" y="5053835"/>
                  <a:pt x="11700264" y="4842323"/>
                </a:cubicBezTo>
                <a:cubicBezTo>
                  <a:pt x="11700264" y="4630811"/>
                  <a:pt x="11528800" y="4459347"/>
                  <a:pt x="11317288" y="4459347"/>
                </a:cubicBezTo>
                <a:close/>
                <a:moveTo>
                  <a:pt x="11317288" y="3482440"/>
                </a:moveTo>
                <a:cubicBezTo>
                  <a:pt x="11105776" y="3482440"/>
                  <a:pt x="10934312" y="3653904"/>
                  <a:pt x="10934312" y="3865416"/>
                </a:cubicBezTo>
                <a:cubicBezTo>
                  <a:pt x="10934312" y="4076928"/>
                  <a:pt x="11105776" y="4248392"/>
                  <a:pt x="11317288" y="4248392"/>
                </a:cubicBezTo>
                <a:cubicBezTo>
                  <a:pt x="11528800" y="4248392"/>
                  <a:pt x="11700264" y="4076928"/>
                  <a:pt x="11700264" y="3865416"/>
                </a:cubicBezTo>
                <a:cubicBezTo>
                  <a:pt x="11700264" y="3653904"/>
                  <a:pt x="11528800" y="3482440"/>
                  <a:pt x="11317288" y="3482440"/>
                </a:cubicBezTo>
                <a:close/>
                <a:moveTo>
                  <a:pt x="0" y="0"/>
                </a:moveTo>
                <a:lnTo>
                  <a:pt x="12192000" y="0"/>
                </a:lnTo>
                <a:lnTo>
                  <a:pt x="12192000" y="5905500"/>
                </a:lnTo>
                <a:lnTo>
                  <a:pt x="0" y="5905500"/>
                </a:lnTo>
                <a:close/>
              </a:path>
            </a:pathLst>
          </a:custGeom>
          <a:solidFill>
            <a:schemeClr val="tx2"/>
          </a:solidFill>
        </p:spPr>
        <p:txBody>
          <a:bodyPr wrap="square" anchor="ctr">
            <a:noAutofit/>
          </a:bodyPr>
          <a:lstStyle>
            <a:lvl1pPr algn="ctr">
              <a:defRPr/>
            </a:lvl1pPr>
          </a:lstStyle>
          <a:p>
            <a:r>
              <a:rPr lang="en-US" dirty="0"/>
              <a:t>Click icon to add picture</a:t>
            </a:r>
            <a:endParaRPr lang="en-GB" dirty="0"/>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49"/>
            <a:ext cx="8748650" cy="1508423"/>
          </a:xfrm>
        </p:spPr>
        <p:txBody>
          <a:bodyPr>
            <a:noAutofit/>
          </a:bodyPr>
          <a:lstStyle>
            <a:lvl1pPr>
              <a:defRPr sz="4400">
                <a:solidFill>
                  <a:schemeClr val="bg1"/>
                </a:solidFill>
              </a:defRPr>
            </a:lvl1pPr>
          </a:lstStyle>
          <a:p>
            <a:r>
              <a:rPr lang="en-US"/>
              <a:t>Breaker title</a:t>
            </a:r>
          </a:p>
        </p:txBody>
      </p:sp>
      <p:sp>
        <p:nvSpPr>
          <p:cNvPr id="8" name="Slide Number Placeholder 7">
            <a:extLst>
              <a:ext uri="{FF2B5EF4-FFF2-40B4-BE49-F238E27FC236}">
                <a16:creationId xmlns:a16="http://schemas.microsoft.com/office/drawing/2014/main" id="{90267FA0-FE1E-7448-88B8-B1830A70E58E}"/>
              </a:ext>
            </a:extLst>
          </p:cNvPr>
          <p:cNvSpPr>
            <a:spLocks noGrp="1"/>
          </p:cNvSpPr>
          <p:nvPr userDrawn="1">
            <p:ph type="sldNum" sz="quarter" idx="12"/>
          </p:nvPr>
        </p:nvSpPr>
        <p:spPr/>
        <p:txBody>
          <a:bodyPr/>
          <a:lstStyle>
            <a:lvl1pPr>
              <a:defRPr>
                <a:solidFill>
                  <a:schemeClr val="bg1"/>
                </a:solidFill>
              </a:defRPr>
            </a:lvl1pPr>
          </a:lstStyle>
          <a:p>
            <a:fld id="{DCD633C5-EF89-2749-84FE-9034CB20F467}" type="slidenum">
              <a:rPr lang="en-US" smtClean="0"/>
              <a:t>‹#›</a:t>
            </a:fld>
            <a:endParaRPr lang="en-US" dirty="0"/>
          </a:p>
        </p:txBody>
      </p:sp>
      <p:pic>
        <p:nvPicPr>
          <p:cNvPr id="16" name="Graphic 15">
            <a:extLst>
              <a:ext uri="{FF2B5EF4-FFF2-40B4-BE49-F238E27FC236}">
                <a16:creationId xmlns:a16="http://schemas.microsoft.com/office/drawing/2014/main" id="{7629332C-93EF-4141-BD97-FAE48A9C0A5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6000" y="6541173"/>
            <a:ext cx="720000" cy="141120"/>
          </a:xfrm>
          <a:prstGeom prst="rect">
            <a:avLst/>
          </a:prstGeom>
        </p:spPr>
      </p:pic>
      <p:sp>
        <p:nvSpPr>
          <p:cNvPr id="17" name="Text Placeholder 13">
            <a:extLst>
              <a:ext uri="{FF2B5EF4-FFF2-40B4-BE49-F238E27FC236}">
                <a16:creationId xmlns:a16="http://schemas.microsoft.com/office/drawing/2014/main" id="{5EF7D658-1ECF-9848-B075-151EF375F864}"/>
              </a:ext>
            </a:extLst>
          </p:cNvPr>
          <p:cNvSpPr>
            <a:spLocks noGrp="1"/>
          </p:cNvSpPr>
          <p:nvPr userDrawn="1">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spTree>
    <p:extLst>
      <p:ext uri="{BB962C8B-B14F-4D97-AF65-F5344CB8AC3E}">
        <p14:creationId xmlns:p14="http://schemas.microsoft.com/office/powerpoint/2010/main" val="3459639702"/>
      </p:ext>
    </p:extLst>
  </p:cSld>
  <p:clrMapOvr>
    <a:masterClrMapping/>
  </p:clrMapOvr>
  <p:transition/>
  <p:extLst>
    <p:ext uri="{DCECCB84-F9BA-43D5-87BE-67443E8EF086}">
      <p15:sldGuideLst xmlns:p15="http://schemas.microsoft.com/office/powerpoint/2012/main">
        <p15:guide id="1" orient="horz" pos="300" userDrawn="1">
          <p15:clr>
            <a:srgbClr val="FBAE40"/>
          </p15:clr>
        </p15:guide>
        <p15:guide id="2" orient="horz" pos="402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 - Breaker with image &amp; subtitle (Black)">
    <p:bg>
      <p:bgRef idx="1001">
        <a:schemeClr val="bg1"/>
      </p:bgRef>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0A477EB4-7178-854F-9BA2-57E83DEDA011}"/>
              </a:ext>
            </a:extLst>
          </p:cNvPr>
          <p:cNvSpPr/>
          <p:nvPr userDrawn="1"/>
        </p:nvSpPr>
        <p:spPr>
          <a:xfrm>
            <a:off x="0" y="476250"/>
            <a:ext cx="12192000" cy="5905500"/>
          </a:xfrm>
          <a:custGeom>
            <a:avLst/>
            <a:gdLst>
              <a:gd name="connsiteX0" fmla="*/ 9369236 w 12192000"/>
              <a:gd name="connsiteY0" fmla="*/ 215900 h 5905500"/>
              <a:gd name="connsiteX1" fmla="*/ 7246431 w 12192000"/>
              <a:gd name="connsiteY1" fmla="*/ 2338706 h 5905500"/>
              <a:gd name="connsiteX2" fmla="*/ 9369236 w 12192000"/>
              <a:gd name="connsiteY2" fmla="*/ 4461510 h 5905500"/>
              <a:gd name="connsiteX3" fmla="*/ 11492041 w 12192000"/>
              <a:gd name="connsiteY3" fmla="*/ 2338706 h 5905500"/>
              <a:gd name="connsiteX4" fmla="*/ 9369236 w 12192000"/>
              <a:gd name="connsiteY4" fmla="*/ 215900 h 5905500"/>
              <a:gd name="connsiteX5" fmla="*/ 0 w 12192000"/>
              <a:gd name="connsiteY5" fmla="*/ 0 h 5905500"/>
              <a:gd name="connsiteX6" fmla="*/ 12192000 w 12192000"/>
              <a:gd name="connsiteY6" fmla="*/ 0 h 5905500"/>
              <a:gd name="connsiteX7" fmla="*/ 12192000 w 12192000"/>
              <a:gd name="connsiteY7" fmla="*/ 5905500 h 5905500"/>
              <a:gd name="connsiteX8" fmla="*/ 10363384 w 12192000"/>
              <a:gd name="connsiteY8" fmla="*/ 5905500 h 5905500"/>
              <a:gd name="connsiteX9" fmla="*/ 10283332 w 12192000"/>
              <a:gd name="connsiteY9" fmla="*/ 5856867 h 5905500"/>
              <a:gd name="connsiteX10" fmla="*/ 9271477 w 12192000"/>
              <a:gd name="connsiteY10" fmla="*/ 5600656 h 5905500"/>
              <a:gd name="connsiteX11" fmla="*/ 8259622 w 12192000"/>
              <a:gd name="connsiteY11" fmla="*/ 5856867 h 5905500"/>
              <a:gd name="connsiteX12" fmla="*/ 817957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9369236" y="215900"/>
                </a:moveTo>
                <a:cubicBezTo>
                  <a:pt x="8196843" y="215900"/>
                  <a:pt x="7246431" y="1166312"/>
                  <a:pt x="7246431" y="2338706"/>
                </a:cubicBezTo>
                <a:cubicBezTo>
                  <a:pt x="7246431" y="3511098"/>
                  <a:pt x="8196843" y="4461510"/>
                  <a:pt x="9369236" y="4461510"/>
                </a:cubicBezTo>
                <a:cubicBezTo>
                  <a:pt x="10541629" y="4461510"/>
                  <a:pt x="11492041" y="3511098"/>
                  <a:pt x="11492041" y="2338706"/>
                </a:cubicBezTo>
                <a:cubicBezTo>
                  <a:pt x="11492041" y="1166312"/>
                  <a:pt x="10541629" y="215900"/>
                  <a:pt x="9369236" y="215900"/>
                </a:cubicBezTo>
                <a:close/>
                <a:moveTo>
                  <a:pt x="0" y="0"/>
                </a:moveTo>
                <a:lnTo>
                  <a:pt x="12192000" y="0"/>
                </a:lnTo>
                <a:lnTo>
                  <a:pt x="12192000" y="5905500"/>
                </a:lnTo>
                <a:lnTo>
                  <a:pt x="10363384" y="5905500"/>
                </a:lnTo>
                <a:lnTo>
                  <a:pt x="10283332" y="5856867"/>
                </a:lnTo>
                <a:cubicBezTo>
                  <a:pt x="9982545" y="5693470"/>
                  <a:pt x="9637850" y="5600656"/>
                  <a:pt x="9271477" y="5600656"/>
                </a:cubicBezTo>
                <a:cubicBezTo>
                  <a:pt x="8905104" y="5600656"/>
                  <a:pt x="8560409" y="5693470"/>
                  <a:pt x="8259622" y="5856867"/>
                </a:cubicBezTo>
                <a:lnTo>
                  <a:pt x="8179570" y="5905500"/>
                </a:lnTo>
                <a:lnTo>
                  <a:pt x="0" y="5905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2286579"/>
            <a:ext cx="5817067" cy="703691"/>
          </a:xfrm>
        </p:spPr>
        <p:txBody>
          <a:bodyPr>
            <a:noAutofit/>
          </a:bodyPr>
          <a:lstStyle>
            <a:lvl1pPr>
              <a:defRPr sz="4400">
                <a:solidFill>
                  <a:schemeClr val="bg2"/>
                </a:solidFill>
              </a:defRPr>
            </a:lvl1pPr>
          </a:lstStyle>
          <a:p>
            <a:r>
              <a:rPr lang="en-US"/>
              <a:t>Breaker title</a:t>
            </a:r>
          </a:p>
        </p:txBody>
      </p:sp>
      <p:sp>
        <p:nvSpPr>
          <p:cNvPr id="8" name="Slide Number Placeholder 7">
            <a:extLst>
              <a:ext uri="{FF2B5EF4-FFF2-40B4-BE49-F238E27FC236}">
                <a16:creationId xmlns:a16="http://schemas.microsoft.com/office/drawing/2014/main" id="{90267FA0-FE1E-7448-88B8-B1830A70E58E}"/>
              </a:ext>
            </a:extLst>
          </p:cNvPr>
          <p:cNvSpPr>
            <a:spLocks noGrp="1"/>
          </p:cNvSpPr>
          <p:nvPr>
            <p:ph type="sldNum" sz="quarter" idx="12"/>
          </p:nvPr>
        </p:nvSpPr>
        <p:spPr/>
        <p:txBody>
          <a:bodyPr/>
          <a:lstStyle>
            <a:lvl1pPr>
              <a:defRPr>
                <a:solidFill>
                  <a:schemeClr val="tx1"/>
                </a:solidFill>
              </a:defRPr>
            </a:lvl1pPr>
          </a:lstStyle>
          <a:p>
            <a:fld id="{DCD633C5-EF89-2749-84FE-9034CB20F467}" type="slidenum">
              <a:rPr lang="en-US" smtClean="0"/>
              <a:t>‹#›</a:t>
            </a:fld>
            <a:endParaRPr lang="en-US" dirty="0"/>
          </a:p>
        </p:txBody>
      </p:sp>
      <p:pic>
        <p:nvPicPr>
          <p:cNvPr id="16" name="Graphic 15">
            <a:extLst>
              <a:ext uri="{FF2B5EF4-FFF2-40B4-BE49-F238E27FC236}">
                <a16:creationId xmlns:a16="http://schemas.microsoft.com/office/drawing/2014/main" id="{7629332C-93EF-4141-BD97-FAE48A9C0A5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6000" y="6541173"/>
            <a:ext cx="720000" cy="141120"/>
          </a:xfrm>
          <a:prstGeom prst="rect">
            <a:avLst/>
          </a:prstGeom>
        </p:spPr>
      </p:pic>
      <p:sp>
        <p:nvSpPr>
          <p:cNvPr id="17" name="Text Placeholder 13">
            <a:extLst>
              <a:ext uri="{FF2B5EF4-FFF2-40B4-BE49-F238E27FC236}">
                <a16:creationId xmlns:a16="http://schemas.microsoft.com/office/drawing/2014/main" id="{5EF7D658-1ECF-9848-B075-151EF375F864}"/>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sp>
        <p:nvSpPr>
          <p:cNvPr id="3" name="Text Placeholder 2">
            <a:extLst>
              <a:ext uri="{FF2B5EF4-FFF2-40B4-BE49-F238E27FC236}">
                <a16:creationId xmlns:a16="http://schemas.microsoft.com/office/drawing/2014/main" id="{9FEEBF3F-4D67-C649-A9F7-2A9D84FAF256}"/>
              </a:ext>
            </a:extLst>
          </p:cNvPr>
          <p:cNvSpPr>
            <a:spLocks noGrp="1"/>
          </p:cNvSpPr>
          <p:nvPr>
            <p:ph type="body" sz="quarter" idx="29"/>
          </p:nvPr>
        </p:nvSpPr>
        <p:spPr>
          <a:xfrm>
            <a:off x="515938" y="3162300"/>
            <a:ext cx="5817067" cy="1000122"/>
          </a:xfrm>
        </p:spPr>
        <p:txBody>
          <a:bodyPr>
            <a:noAutofit/>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0496486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300" userDrawn="1">
          <p15:clr>
            <a:srgbClr val="FBAE40"/>
          </p15:clr>
        </p15:guide>
        <p15:guide id="2" orient="horz" pos="40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 - Breaker with image and subtitle (Pink)">
    <p:bg>
      <p:bgPr>
        <a:solidFill>
          <a:schemeClr val="bg2"/>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5E9C910-0672-C242-BE92-71603A3AED72}"/>
              </a:ext>
            </a:extLst>
          </p:cNvPr>
          <p:cNvSpPr/>
          <p:nvPr userDrawn="1"/>
        </p:nvSpPr>
        <p:spPr>
          <a:xfrm>
            <a:off x="0" y="476250"/>
            <a:ext cx="12192000" cy="5905500"/>
          </a:xfrm>
          <a:custGeom>
            <a:avLst/>
            <a:gdLst>
              <a:gd name="connsiteX0" fmla="*/ 9369236 w 12192000"/>
              <a:gd name="connsiteY0" fmla="*/ 215900 h 5905500"/>
              <a:gd name="connsiteX1" fmla="*/ 7246431 w 12192000"/>
              <a:gd name="connsiteY1" fmla="*/ 2338706 h 5905500"/>
              <a:gd name="connsiteX2" fmla="*/ 9369236 w 12192000"/>
              <a:gd name="connsiteY2" fmla="*/ 4461510 h 5905500"/>
              <a:gd name="connsiteX3" fmla="*/ 11492041 w 12192000"/>
              <a:gd name="connsiteY3" fmla="*/ 2338706 h 5905500"/>
              <a:gd name="connsiteX4" fmla="*/ 9369236 w 12192000"/>
              <a:gd name="connsiteY4" fmla="*/ 215900 h 5905500"/>
              <a:gd name="connsiteX5" fmla="*/ 0 w 12192000"/>
              <a:gd name="connsiteY5" fmla="*/ 0 h 5905500"/>
              <a:gd name="connsiteX6" fmla="*/ 12192000 w 12192000"/>
              <a:gd name="connsiteY6" fmla="*/ 0 h 5905500"/>
              <a:gd name="connsiteX7" fmla="*/ 12192000 w 12192000"/>
              <a:gd name="connsiteY7" fmla="*/ 5905500 h 5905500"/>
              <a:gd name="connsiteX8" fmla="*/ 10363384 w 12192000"/>
              <a:gd name="connsiteY8" fmla="*/ 5905500 h 5905500"/>
              <a:gd name="connsiteX9" fmla="*/ 10283332 w 12192000"/>
              <a:gd name="connsiteY9" fmla="*/ 5856867 h 5905500"/>
              <a:gd name="connsiteX10" fmla="*/ 9271477 w 12192000"/>
              <a:gd name="connsiteY10" fmla="*/ 5600656 h 5905500"/>
              <a:gd name="connsiteX11" fmla="*/ 8259622 w 12192000"/>
              <a:gd name="connsiteY11" fmla="*/ 5856867 h 5905500"/>
              <a:gd name="connsiteX12" fmla="*/ 817957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9369236" y="215900"/>
                </a:moveTo>
                <a:cubicBezTo>
                  <a:pt x="8196843" y="215900"/>
                  <a:pt x="7246431" y="1166312"/>
                  <a:pt x="7246431" y="2338706"/>
                </a:cubicBezTo>
                <a:cubicBezTo>
                  <a:pt x="7246431" y="3511098"/>
                  <a:pt x="8196843" y="4461510"/>
                  <a:pt x="9369236" y="4461510"/>
                </a:cubicBezTo>
                <a:cubicBezTo>
                  <a:pt x="10541629" y="4461510"/>
                  <a:pt x="11492041" y="3511098"/>
                  <a:pt x="11492041" y="2338706"/>
                </a:cubicBezTo>
                <a:cubicBezTo>
                  <a:pt x="11492041" y="1166312"/>
                  <a:pt x="10541629" y="215900"/>
                  <a:pt x="9369236" y="215900"/>
                </a:cubicBezTo>
                <a:close/>
                <a:moveTo>
                  <a:pt x="0" y="0"/>
                </a:moveTo>
                <a:lnTo>
                  <a:pt x="12192000" y="0"/>
                </a:lnTo>
                <a:lnTo>
                  <a:pt x="12192000" y="5905500"/>
                </a:lnTo>
                <a:lnTo>
                  <a:pt x="10363384" y="5905500"/>
                </a:lnTo>
                <a:lnTo>
                  <a:pt x="10283332" y="5856867"/>
                </a:lnTo>
                <a:cubicBezTo>
                  <a:pt x="9982545" y="5693470"/>
                  <a:pt x="9637850" y="5600656"/>
                  <a:pt x="9271477" y="5600656"/>
                </a:cubicBezTo>
                <a:cubicBezTo>
                  <a:pt x="8905104" y="5600656"/>
                  <a:pt x="8560409" y="5693470"/>
                  <a:pt x="8259622" y="5856867"/>
                </a:cubicBezTo>
                <a:lnTo>
                  <a:pt x="8179570" y="5905500"/>
                </a:lnTo>
                <a:lnTo>
                  <a:pt x="0" y="5905500"/>
                </a:lnTo>
                <a:close/>
              </a:path>
            </a:pathLst>
          </a:custGeom>
          <a:solidFill>
            <a:schemeClr val="bg2">
              <a:lumMod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2286579"/>
            <a:ext cx="5817067" cy="703691"/>
          </a:xfrm>
        </p:spPr>
        <p:txBody>
          <a:bodyPr>
            <a:noAutofit/>
          </a:bodyPr>
          <a:lstStyle>
            <a:lvl1pPr>
              <a:defRPr sz="4400">
                <a:solidFill>
                  <a:schemeClr val="bg2"/>
                </a:solidFill>
              </a:defRPr>
            </a:lvl1pPr>
          </a:lstStyle>
          <a:p>
            <a:r>
              <a:rPr lang="en-US"/>
              <a:t>Breaker title</a:t>
            </a:r>
          </a:p>
        </p:txBody>
      </p:sp>
      <p:sp>
        <p:nvSpPr>
          <p:cNvPr id="8" name="Slide Number Placeholder 7">
            <a:extLst>
              <a:ext uri="{FF2B5EF4-FFF2-40B4-BE49-F238E27FC236}">
                <a16:creationId xmlns:a16="http://schemas.microsoft.com/office/drawing/2014/main" id="{90267FA0-FE1E-7448-88B8-B1830A70E58E}"/>
              </a:ext>
            </a:extLst>
          </p:cNvPr>
          <p:cNvSpPr>
            <a:spLocks noGrp="1"/>
          </p:cNvSpPr>
          <p:nvPr>
            <p:ph type="sldNum" sz="quarter" idx="12"/>
          </p:nvPr>
        </p:nvSpPr>
        <p:spPr/>
        <p:txBody>
          <a:bodyPr/>
          <a:lstStyle>
            <a:lvl1pPr>
              <a:defRPr>
                <a:solidFill>
                  <a:schemeClr val="tx1"/>
                </a:solidFill>
              </a:defRPr>
            </a:lvl1pPr>
          </a:lstStyle>
          <a:p>
            <a:fld id="{DCD633C5-EF89-2749-84FE-9034CB20F467}" type="slidenum">
              <a:rPr lang="en-US" smtClean="0"/>
              <a:t>‹#›</a:t>
            </a:fld>
            <a:endParaRPr lang="en-US" dirty="0"/>
          </a:p>
        </p:txBody>
      </p:sp>
      <p:pic>
        <p:nvPicPr>
          <p:cNvPr id="16" name="Graphic 15">
            <a:extLst>
              <a:ext uri="{FF2B5EF4-FFF2-40B4-BE49-F238E27FC236}">
                <a16:creationId xmlns:a16="http://schemas.microsoft.com/office/drawing/2014/main" id="{7629332C-93EF-4141-BD97-FAE48A9C0A5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6000" y="6541173"/>
            <a:ext cx="720000" cy="141120"/>
          </a:xfrm>
          <a:prstGeom prst="rect">
            <a:avLst/>
          </a:prstGeom>
        </p:spPr>
      </p:pic>
      <p:sp>
        <p:nvSpPr>
          <p:cNvPr id="17" name="Text Placeholder 13">
            <a:extLst>
              <a:ext uri="{FF2B5EF4-FFF2-40B4-BE49-F238E27FC236}">
                <a16:creationId xmlns:a16="http://schemas.microsoft.com/office/drawing/2014/main" id="{5EF7D658-1ECF-9848-B075-151EF375F864}"/>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sp>
        <p:nvSpPr>
          <p:cNvPr id="3" name="Text Placeholder 2">
            <a:extLst>
              <a:ext uri="{FF2B5EF4-FFF2-40B4-BE49-F238E27FC236}">
                <a16:creationId xmlns:a16="http://schemas.microsoft.com/office/drawing/2014/main" id="{9FEEBF3F-4D67-C649-A9F7-2A9D84FAF256}"/>
              </a:ext>
            </a:extLst>
          </p:cNvPr>
          <p:cNvSpPr>
            <a:spLocks noGrp="1"/>
          </p:cNvSpPr>
          <p:nvPr>
            <p:ph type="body" sz="quarter" idx="29"/>
          </p:nvPr>
        </p:nvSpPr>
        <p:spPr>
          <a:xfrm>
            <a:off x="515938" y="3162300"/>
            <a:ext cx="5817067" cy="1000122"/>
          </a:xfrm>
        </p:spPr>
        <p:txBody>
          <a:bodyPr>
            <a:noAutofit/>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1097869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300" userDrawn="1">
          <p15:clr>
            <a:srgbClr val="FBAE40"/>
          </p15:clr>
        </p15:guide>
        <p15:guide id="2" orient="horz" pos="40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 - Contact pag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3E63-B650-0D49-AFE7-6DCF98F19D67}"/>
              </a:ext>
            </a:extLst>
          </p:cNvPr>
          <p:cNvSpPr>
            <a:spLocks noGrp="1"/>
          </p:cNvSpPr>
          <p:nvPr>
            <p:ph type="title" hasCustomPrompt="1"/>
          </p:nvPr>
        </p:nvSpPr>
        <p:spPr>
          <a:xfrm>
            <a:off x="1528997" y="1449388"/>
            <a:ext cx="8528291" cy="934048"/>
          </a:xfrm>
        </p:spPr>
        <p:txBody>
          <a:bodyPr>
            <a:normAutofit/>
          </a:bodyPr>
          <a:lstStyle>
            <a:lvl1pPr>
              <a:defRPr sz="4400">
                <a:solidFill>
                  <a:schemeClr val="tx2"/>
                </a:solidFill>
              </a:defRPr>
            </a:lvl1pPr>
          </a:lstStyle>
          <a:p>
            <a:r>
              <a:rPr lang="en-US"/>
              <a:t>Insert text</a:t>
            </a:r>
          </a:p>
        </p:txBody>
      </p:sp>
      <p:grpSp>
        <p:nvGrpSpPr>
          <p:cNvPr id="7" name="Group 6">
            <a:extLst>
              <a:ext uri="{FF2B5EF4-FFF2-40B4-BE49-F238E27FC236}">
                <a16:creationId xmlns:a16="http://schemas.microsoft.com/office/drawing/2014/main" id="{E658860E-C999-BC46-A416-3A2892F7E60E}"/>
              </a:ext>
            </a:extLst>
          </p:cNvPr>
          <p:cNvGrpSpPr/>
          <p:nvPr userDrawn="1"/>
        </p:nvGrpSpPr>
        <p:grpSpPr>
          <a:xfrm>
            <a:off x="657509" y="2582970"/>
            <a:ext cx="765952" cy="1742859"/>
            <a:chOff x="9310194" y="1156996"/>
            <a:chExt cx="1997242" cy="4544553"/>
          </a:xfrm>
        </p:grpSpPr>
        <p:sp>
          <p:nvSpPr>
            <p:cNvPr id="8" name="Oval 7">
              <a:extLst>
                <a:ext uri="{FF2B5EF4-FFF2-40B4-BE49-F238E27FC236}">
                  <a16:creationId xmlns:a16="http://schemas.microsoft.com/office/drawing/2014/main" id="{F2C40DB2-0888-EB48-B808-A7AE9FB7C59A}"/>
                </a:ext>
              </a:extLst>
            </p:cNvPr>
            <p:cNvSpPr/>
            <p:nvPr userDrawn="1"/>
          </p:nvSpPr>
          <p:spPr>
            <a:xfrm>
              <a:off x="9310194" y="1156996"/>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AC3ADE78-352B-2C4E-AD9A-561BDC244057}"/>
                </a:ext>
              </a:extLst>
            </p:cNvPr>
            <p:cNvSpPr/>
            <p:nvPr userDrawn="1"/>
          </p:nvSpPr>
          <p:spPr>
            <a:xfrm>
              <a:off x="9310194" y="3704307"/>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 Placeholder 10">
            <a:extLst>
              <a:ext uri="{FF2B5EF4-FFF2-40B4-BE49-F238E27FC236}">
                <a16:creationId xmlns:a16="http://schemas.microsoft.com/office/drawing/2014/main" id="{BF84C08E-0181-6F46-A691-E8D31F49B348}"/>
              </a:ext>
            </a:extLst>
          </p:cNvPr>
          <p:cNvSpPr>
            <a:spLocks noGrp="1"/>
          </p:cNvSpPr>
          <p:nvPr>
            <p:ph type="body" sz="quarter" idx="13" hasCustomPrompt="1"/>
          </p:nvPr>
        </p:nvSpPr>
        <p:spPr>
          <a:xfrm>
            <a:off x="1528764" y="2582864"/>
            <a:ext cx="2775608" cy="765952"/>
          </a:xfrm>
        </p:spPr>
        <p:txBody>
          <a:bodyPr/>
          <a:lstStyle>
            <a:lvl1pPr marL="0" indent="0">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2" name="Text Placeholder 10">
            <a:extLst>
              <a:ext uri="{FF2B5EF4-FFF2-40B4-BE49-F238E27FC236}">
                <a16:creationId xmlns:a16="http://schemas.microsoft.com/office/drawing/2014/main" id="{3AD2E6F2-C3A8-7B43-9673-49335725AC53}"/>
              </a:ext>
            </a:extLst>
          </p:cNvPr>
          <p:cNvSpPr>
            <a:spLocks noGrp="1"/>
          </p:cNvSpPr>
          <p:nvPr>
            <p:ph type="body" sz="quarter" idx="14" hasCustomPrompt="1"/>
          </p:nvPr>
        </p:nvSpPr>
        <p:spPr>
          <a:xfrm>
            <a:off x="4414674" y="2582755"/>
            <a:ext cx="2775608" cy="765952"/>
          </a:xfrm>
        </p:spPr>
        <p:txBody>
          <a:bodyPr/>
          <a:lstStyle>
            <a:lvl1pPr marL="0" indent="0">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3" name="Text Placeholder 10">
            <a:extLst>
              <a:ext uri="{FF2B5EF4-FFF2-40B4-BE49-F238E27FC236}">
                <a16:creationId xmlns:a16="http://schemas.microsoft.com/office/drawing/2014/main" id="{61B6D5CC-259E-9F4B-8CA6-B37DECCE493A}"/>
              </a:ext>
            </a:extLst>
          </p:cNvPr>
          <p:cNvSpPr>
            <a:spLocks noGrp="1"/>
          </p:cNvSpPr>
          <p:nvPr>
            <p:ph type="body" sz="quarter" idx="15" hasCustomPrompt="1"/>
          </p:nvPr>
        </p:nvSpPr>
        <p:spPr>
          <a:xfrm>
            <a:off x="7295585" y="2582754"/>
            <a:ext cx="2775608" cy="765952"/>
          </a:xfrm>
        </p:spPr>
        <p:txBody>
          <a:bodyPr/>
          <a:lstStyle>
            <a:lvl1pPr marL="0" indent="0">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4" name="Text Placeholder 10">
            <a:extLst>
              <a:ext uri="{FF2B5EF4-FFF2-40B4-BE49-F238E27FC236}">
                <a16:creationId xmlns:a16="http://schemas.microsoft.com/office/drawing/2014/main" id="{80CF2B40-0CE5-EA41-9291-E37DC4A67681}"/>
              </a:ext>
            </a:extLst>
          </p:cNvPr>
          <p:cNvSpPr>
            <a:spLocks noGrp="1"/>
          </p:cNvSpPr>
          <p:nvPr>
            <p:ph type="body" sz="quarter" idx="16" hasCustomPrompt="1"/>
          </p:nvPr>
        </p:nvSpPr>
        <p:spPr>
          <a:xfrm>
            <a:off x="1528764" y="3548026"/>
            <a:ext cx="5661518" cy="765952"/>
          </a:xfrm>
        </p:spPr>
        <p:txBody>
          <a:bodyPr>
            <a:normAutofit/>
          </a:bodyPr>
          <a:lstStyle>
            <a:lvl1pPr marL="0" indent="0">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b="0"/>
              <a:t>Address</a:t>
            </a:r>
          </a:p>
          <a:p>
            <a:pPr lvl="0"/>
            <a:r>
              <a:rPr lang="en-US" b="0" err="1"/>
              <a:t>savanta.com</a:t>
            </a:r>
            <a:endParaRPr lang="en-US"/>
          </a:p>
        </p:txBody>
      </p:sp>
      <p:sp>
        <p:nvSpPr>
          <p:cNvPr id="18" name="Slide Number Placeholder 17">
            <a:extLst>
              <a:ext uri="{FF2B5EF4-FFF2-40B4-BE49-F238E27FC236}">
                <a16:creationId xmlns:a16="http://schemas.microsoft.com/office/drawing/2014/main" id="{D0AB2792-CE79-D541-8C70-5CC6329D2784}"/>
              </a:ext>
            </a:extLst>
          </p:cNvPr>
          <p:cNvSpPr>
            <a:spLocks noGrp="1"/>
          </p:cNvSpPr>
          <p:nvPr>
            <p:ph type="sldNum" sz="quarter" idx="19"/>
          </p:nvPr>
        </p:nvSpPr>
        <p:spPr/>
        <p:txBody>
          <a:bodyPr/>
          <a:lstStyle>
            <a:lvl1pPr>
              <a:defRPr>
                <a:solidFill>
                  <a:schemeClr val="bg1"/>
                </a:solidFill>
              </a:defRPr>
            </a:lvl1pPr>
          </a:lstStyle>
          <a:p>
            <a:fld id="{DCD633C5-EF89-2749-84FE-9034CB20F467}" type="slidenum">
              <a:rPr lang="en-US" smtClean="0"/>
              <a:t>‹#›</a:t>
            </a:fld>
            <a:endParaRPr lang="en-US" dirty="0"/>
          </a:p>
        </p:txBody>
      </p:sp>
      <p:pic>
        <p:nvPicPr>
          <p:cNvPr id="19" name="Graphic 18">
            <a:extLst>
              <a:ext uri="{FF2B5EF4-FFF2-40B4-BE49-F238E27FC236}">
                <a16:creationId xmlns:a16="http://schemas.microsoft.com/office/drawing/2014/main" id="{17EB2066-CD0E-6846-98B0-80925A66083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6000" y="6541173"/>
            <a:ext cx="720000" cy="141120"/>
          </a:xfrm>
          <a:prstGeom prst="rect">
            <a:avLst/>
          </a:prstGeom>
        </p:spPr>
      </p:pic>
      <p:sp>
        <p:nvSpPr>
          <p:cNvPr id="20" name="Text Placeholder 13">
            <a:extLst>
              <a:ext uri="{FF2B5EF4-FFF2-40B4-BE49-F238E27FC236}">
                <a16:creationId xmlns:a16="http://schemas.microsoft.com/office/drawing/2014/main" id="{43551436-DBA9-3A42-9070-6B01FDA981DC}"/>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21" name="Straight Connector 20">
            <a:extLst>
              <a:ext uri="{FF2B5EF4-FFF2-40B4-BE49-F238E27FC236}">
                <a16:creationId xmlns:a16="http://schemas.microsoft.com/office/drawing/2014/main" id="{BC64457F-2849-974B-8F60-86A644C42786}"/>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3630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 Image Title Page (Black)">
    <p:bg>
      <p:bgPr>
        <a:solidFill>
          <a:schemeClr val="tx1"/>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DBEAAA6B-9BBC-A64F-9D8C-AD86CE98E9E3}"/>
              </a:ext>
            </a:extLst>
          </p:cNvPr>
          <p:cNvSpPr>
            <a:spLocks noGrp="1"/>
          </p:cNvSpPr>
          <p:nvPr>
            <p:ph type="pic" sz="quarter" idx="15" hasCustomPrompt="1"/>
          </p:nvPr>
        </p:nvSpPr>
        <p:spPr>
          <a:xfrm>
            <a:off x="0" y="476250"/>
            <a:ext cx="12192000" cy="5905500"/>
          </a:xfrm>
          <a:custGeom>
            <a:avLst/>
            <a:gdLst>
              <a:gd name="connsiteX0" fmla="*/ 10664583 w 12192000"/>
              <a:gd name="connsiteY0" fmla="*/ 3228057 h 5905500"/>
              <a:gd name="connsiteX1" fmla="*/ 9665962 w 12192000"/>
              <a:gd name="connsiteY1" fmla="*/ 4226678 h 5905500"/>
              <a:gd name="connsiteX2" fmla="*/ 10664583 w 12192000"/>
              <a:gd name="connsiteY2" fmla="*/ 5225299 h 5905500"/>
              <a:gd name="connsiteX3" fmla="*/ 11663204 w 12192000"/>
              <a:gd name="connsiteY3" fmla="*/ 4226678 h 5905500"/>
              <a:gd name="connsiteX4" fmla="*/ 10664583 w 12192000"/>
              <a:gd name="connsiteY4" fmla="*/ 3228057 h 5905500"/>
              <a:gd name="connsiteX5" fmla="*/ 10664583 w 12192000"/>
              <a:gd name="connsiteY5" fmla="*/ 680746 h 5905500"/>
              <a:gd name="connsiteX6" fmla="*/ 9665962 w 12192000"/>
              <a:gd name="connsiteY6" fmla="*/ 1679367 h 5905500"/>
              <a:gd name="connsiteX7" fmla="*/ 10664583 w 12192000"/>
              <a:gd name="connsiteY7" fmla="*/ 2677988 h 5905500"/>
              <a:gd name="connsiteX8" fmla="*/ 11663204 w 12192000"/>
              <a:gd name="connsiteY8" fmla="*/ 1679367 h 5905500"/>
              <a:gd name="connsiteX9" fmla="*/ 10664583 w 12192000"/>
              <a:gd name="connsiteY9" fmla="*/ 680746 h 5905500"/>
              <a:gd name="connsiteX10" fmla="*/ 0 w 12192000"/>
              <a:gd name="connsiteY10" fmla="*/ 0 h 5905500"/>
              <a:gd name="connsiteX11" fmla="*/ 12192000 w 12192000"/>
              <a:gd name="connsiteY11" fmla="*/ 0 h 5905500"/>
              <a:gd name="connsiteX12" fmla="*/ 1219200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10664583" y="3228057"/>
                </a:moveTo>
                <a:cubicBezTo>
                  <a:pt x="10113060" y="3228057"/>
                  <a:pt x="9665962" y="3675155"/>
                  <a:pt x="9665962" y="4226678"/>
                </a:cubicBezTo>
                <a:cubicBezTo>
                  <a:pt x="9665962" y="4778201"/>
                  <a:pt x="10113060" y="5225299"/>
                  <a:pt x="10664583" y="5225299"/>
                </a:cubicBezTo>
                <a:cubicBezTo>
                  <a:pt x="11216106" y="5225299"/>
                  <a:pt x="11663204" y="4778201"/>
                  <a:pt x="11663204" y="4226678"/>
                </a:cubicBezTo>
                <a:cubicBezTo>
                  <a:pt x="11663204" y="3675155"/>
                  <a:pt x="11216106" y="3228057"/>
                  <a:pt x="10664583" y="3228057"/>
                </a:cubicBezTo>
                <a:close/>
                <a:moveTo>
                  <a:pt x="10664583" y="680746"/>
                </a:moveTo>
                <a:cubicBezTo>
                  <a:pt x="10113060" y="680746"/>
                  <a:pt x="9665962" y="1127844"/>
                  <a:pt x="9665962" y="1679367"/>
                </a:cubicBezTo>
                <a:cubicBezTo>
                  <a:pt x="9665962" y="2230890"/>
                  <a:pt x="10113060" y="2677988"/>
                  <a:pt x="10664583" y="2677988"/>
                </a:cubicBezTo>
                <a:cubicBezTo>
                  <a:pt x="11216106" y="2677988"/>
                  <a:pt x="11663204" y="2230890"/>
                  <a:pt x="11663204" y="1679367"/>
                </a:cubicBezTo>
                <a:cubicBezTo>
                  <a:pt x="11663204" y="1127844"/>
                  <a:pt x="11216106" y="680746"/>
                  <a:pt x="10664583" y="680746"/>
                </a:cubicBezTo>
                <a:close/>
                <a:moveTo>
                  <a:pt x="0" y="0"/>
                </a:moveTo>
                <a:lnTo>
                  <a:pt x="12192000" y="0"/>
                </a:lnTo>
                <a:lnTo>
                  <a:pt x="12192000" y="5905500"/>
                </a:lnTo>
                <a:lnTo>
                  <a:pt x="0" y="5905500"/>
                </a:lnTo>
                <a:close/>
              </a:path>
            </a:pathLst>
          </a:custGeom>
          <a:solidFill>
            <a:schemeClr val="tx2"/>
          </a:solidFill>
        </p:spPr>
        <p:txBody>
          <a:bodyPr wrap="square" rIns="3024000" anchor="ctr">
            <a:noAutofit/>
          </a:bodyPr>
          <a:lstStyle>
            <a:lvl1pPr marL="0" indent="0" algn="r">
              <a:buNone/>
              <a:defRPr/>
            </a:lvl1pPr>
          </a:lstStyle>
          <a:p>
            <a:r>
              <a:rPr lang="en-GB" dirty="0"/>
              <a:t>Insert picture (click the icon)</a:t>
            </a:r>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376209" cy="675005"/>
          </a:xfrm>
        </p:spPr>
        <p:txBody>
          <a:bodyPr>
            <a:noAutofit/>
          </a:bodyPr>
          <a:lstStyle>
            <a:lvl1pPr>
              <a:defRPr sz="4400">
                <a:solidFill>
                  <a:schemeClr val="bg1"/>
                </a:solidFill>
              </a:defRPr>
            </a:lvl1pPr>
          </a:lstStyle>
          <a:p>
            <a:r>
              <a:rPr lang="en-US"/>
              <a:t>Title</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9" y="2785206"/>
            <a:ext cx="5224462" cy="1597025"/>
          </a:xfrm>
        </p:spPr>
        <p:txBody>
          <a:bodyPr>
            <a:noAutofit/>
          </a:bodyPr>
          <a:lstStyle>
            <a:lvl1pPr marL="0" indent="0">
              <a:buNone/>
              <a:defRPr sz="3600" spc="70" baseline="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sp>
        <p:nvSpPr>
          <p:cNvPr id="4" name="Date Placeholder 3">
            <a:extLst>
              <a:ext uri="{FF2B5EF4-FFF2-40B4-BE49-F238E27FC236}">
                <a16:creationId xmlns:a16="http://schemas.microsoft.com/office/drawing/2014/main" id="{2A168C6B-E5A8-9042-B749-1BD8D9646A49}"/>
              </a:ext>
            </a:extLst>
          </p:cNvPr>
          <p:cNvSpPr>
            <a:spLocks noGrp="1"/>
          </p:cNvSpPr>
          <p:nvPr userDrawn="1">
            <p:ph type="dt" sz="half" idx="12"/>
          </p:nvPr>
        </p:nvSpPr>
        <p:spPr>
          <a:xfrm>
            <a:off x="515938" y="152399"/>
            <a:ext cx="2743200" cy="215899"/>
          </a:xfrm>
          <a:prstGeom prst="rect">
            <a:avLst/>
          </a:prstGeom>
        </p:spPr>
        <p:txBody>
          <a:bodyPr lIns="0"/>
          <a:lstStyle>
            <a:lvl1pPr>
              <a:defRPr>
                <a:solidFill>
                  <a:schemeClr val="bg1"/>
                </a:solidFill>
                <a:latin typeface="+mj-lt"/>
              </a:defRPr>
            </a:lvl1pPr>
          </a:lstStyle>
          <a:p>
            <a:fld id="{A381A871-5410-AE42-9958-76D6BC67EC1E}" type="datetime3">
              <a:rPr lang="en-GB" smtClean="0"/>
              <a:t>25 November, 2024</a:t>
            </a:fld>
            <a:endParaRPr lang="en-US" dirty="0"/>
          </a:p>
        </p:txBody>
      </p:sp>
      <p:sp>
        <p:nvSpPr>
          <p:cNvPr id="7" name="Footer Placeholder 6">
            <a:extLst>
              <a:ext uri="{FF2B5EF4-FFF2-40B4-BE49-F238E27FC236}">
                <a16:creationId xmlns:a16="http://schemas.microsoft.com/office/drawing/2014/main" id="{722E3B8E-97BD-2F4D-89BE-BB6D7C6B4C84}"/>
              </a:ext>
            </a:extLst>
          </p:cNvPr>
          <p:cNvSpPr>
            <a:spLocks noGrp="1"/>
          </p:cNvSpPr>
          <p:nvPr userDrawn="1">
            <p:ph type="ftr" sz="quarter" idx="13"/>
          </p:nvPr>
        </p:nvSpPr>
        <p:spPr>
          <a:xfrm>
            <a:off x="515939" y="6489700"/>
            <a:ext cx="8511072" cy="215901"/>
          </a:xfrm>
        </p:spPr>
        <p:txBody>
          <a:bodyPr lIns="0" rIns="0"/>
          <a:lstStyle>
            <a:lvl1pPr>
              <a:defRPr>
                <a:solidFill>
                  <a:schemeClr val="bg1"/>
                </a:solidFill>
                <a:latin typeface="+mj-lt"/>
              </a:defRPr>
            </a:lvl1pPr>
          </a:lstStyle>
          <a:p>
            <a:r>
              <a:rPr lang="en-US" dirty="0"/>
              <a:t>Classification: Private</a:t>
            </a:r>
          </a:p>
        </p:txBody>
      </p:sp>
      <p:pic>
        <p:nvPicPr>
          <p:cNvPr id="14" name="Graphic 13">
            <a:extLst>
              <a:ext uri="{FF2B5EF4-FFF2-40B4-BE49-F238E27FC236}">
                <a16:creationId xmlns:a16="http://schemas.microsoft.com/office/drawing/2014/main" id="{B325EE6E-BCE9-424D-AB4C-3047468209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6000" y="6541173"/>
            <a:ext cx="720000" cy="141120"/>
          </a:xfrm>
          <a:prstGeom prst="rect">
            <a:avLst/>
          </a:prstGeom>
        </p:spPr>
      </p:pic>
    </p:spTree>
    <p:extLst>
      <p:ext uri="{BB962C8B-B14F-4D97-AF65-F5344CB8AC3E}">
        <p14:creationId xmlns:p14="http://schemas.microsoft.com/office/powerpoint/2010/main" val="2302853069"/>
      </p:ext>
    </p:extLst>
  </p:cSld>
  <p:clrMapOvr>
    <a:masterClrMapping/>
  </p:clrMapOvr>
  <p:transition/>
  <p:extLst>
    <p:ext uri="{DCECCB84-F9BA-43D5-87BE-67443E8EF086}">
      <p15:sldGuideLst xmlns:p15="http://schemas.microsoft.com/office/powerpoint/2012/main">
        <p15:guide id="1" orient="horz" pos="96">
          <p15:clr>
            <a:srgbClr val="FBAE40"/>
          </p15:clr>
        </p15:guide>
        <p15:guide id="2" orient="horz" pos="38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 - Contact Page (Pin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3E63-B650-0D49-AFE7-6DCF98F19D67}"/>
              </a:ext>
            </a:extLst>
          </p:cNvPr>
          <p:cNvSpPr>
            <a:spLocks noGrp="1"/>
          </p:cNvSpPr>
          <p:nvPr>
            <p:ph type="title" hasCustomPrompt="1"/>
          </p:nvPr>
        </p:nvSpPr>
        <p:spPr>
          <a:xfrm>
            <a:off x="1528997" y="1449388"/>
            <a:ext cx="8528291" cy="934048"/>
          </a:xfrm>
        </p:spPr>
        <p:txBody>
          <a:bodyPr>
            <a:normAutofit/>
          </a:bodyPr>
          <a:lstStyle>
            <a:lvl1pPr>
              <a:defRPr sz="4400">
                <a:solidFill>
                  <a:schemeClr val="bg1"/>
                </a:solidFill>
              </a:defRPr>
            </a:lvl1pPr>
          </a:lstStyle>
          <a:p>
            <a:r>
              <a:rPr lang="en-US"/>
              <a:t>Insert text</a:t>
            </a:r>
          </a:p>
        </p:txBody>
      </p:sp>
      <p:grpSp>
        <p:nvGrpSpPr>
          <p:cNvPr id="7" name="Group 6">
            <a:extLst>
              <a:ext uri="{FF2B5EF4-FFF2-40B4-BE49-F238E27FC236}">
                <a16:creationId xmlns:a16="http://schemas.microsoft.com/office/drawing/2014/main" id="{E658860E-C999-BC46-A416-3A2892F7E60E}"/>
              </a:ext>
            </a:extLst>
          </p:cNvPr>
          <p:cNvGrpSpPr/>
          <p:nvPr userDrawn="1"/>
        </p:nvGrpSpPr>
        <p:grpSpPr>
          <a:xfrm>
            <a:off x="657509" y="2582970"/>
            <a:ext cx="765952" cy="1742859"/>
            <a:chOff x="9310194" y="1156996"/>
            <a:chExt cx="1997242" cy="4544553"/>
          </a:xfrm>
        </p:grpSpPr>
        <p:sp>
          <p:nvSpPr>
            <p:cNvPr id="8" name="Oval 7">
              <a:extLst>
                <a:ext uri="{FF2B5EF4-FFF2-40B4-BE49-F238E27FC236}">
                  <a16:creationId xmlns:a16="http://schemas.microsoft.com/office/drawing/2014/main" id="{F2C40DB2-0888-EB48-B808-A7AE9FB7C59A}"/>
                </a:ext>
              </a:extLst>
            </p:cNvPr>
            <p:cNvSpPr/>
            <p:nvPr userDrawn="1"/>
          </p:nvSpPr>
          <p:spPr>
            <a:xfrm>
              <a:off x="9310194" y="1156996"/>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C3ADE78-352B-2C4E-AD9A-561BDC244057}"/>
                </a:ext>
              </a:extLst>
            </p:cNvPr>
            <p:cNvSpPr/>
            <p:nvPr userDrawn="1"/>
          </p:nvSpPr>
          <p:spPr>
            <a:xfrm>
              <a:off x="9310194" y="3704307"/>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 Placeholder 10">
            <a:extLst>
              <a:ext uri="{FF2B5EF4-FFF2-40B4-BE49-F238E27FC236}">
                <a16:creationId xmlns:a16="http://schemas.microsoft.com/office/drawing/2014/main" id="{BF84C08E-0181-6F46-A691-E8D31F49B348}"/>
              </a:ext>
            </a:extLst>
          </p:cNvPr>
          <p:cNvSpPr>
            <a:spLocks noGrp="1"/>
          </p:cNvSpPr>
          <p:nvPr>
            <p:ph type="body" sz="quarter" idx="13" hasCustomPrompt="1"/>
          </p:nvPr>
        </p:nvSpPr>
        <p:spPr>
          <a:xfrm>
            <a:off x="1528764" y="2582864"/>
            <a:ext cx="2775608" cy="765952"/>
          </a:xfrm>
        </p:spPr>
        <p:txBody>
          <a:bodyPr>
            <a:no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2" name="Text Placeholder 10">
            <a:extLst>
              <a:ext uri="{FF2B5EF4-FFF2-40B4-BE49-F238E27FC236}">
                <a16:creationId xmlns:a16="http://schemas.microsoft.com/office/drawing/2014/main" id="{3AD2E6F2-C3A8-7B43-9673-49335725AC53}"/>
              </a:ext>
            </a:extLst>
          </p:cNvPr>
          <p:cNvSpPr>
            <a:spLocks noGrp="1"/>
          </p:cNvSpPr>
          <p:nvPr>
            <p:ph type="body" sz="quarter" idx="14" hasCustomPrompt="1"/>
          </p:nvPr>
        </p:nvSpPr>
        <p:spPr>
          <a:xfrm>
            <a:off x="4414674" y="2582755"/>
            <a:ext cx="2775608" cy="765952"/>
          </a:xfrm>
        </p:spPr>
        <p:txBody>
          <a:bodyPr>
            <a:no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3" name="Text Placeholder 10">
            <a:extLst>
              <a:ext uri="{FF2B5EF4-FFF2-40B4-BE49-F238E27FC236}">
                <a16:creationId xmlns:a16="http://schemas.microsoft.com/office/drawing/2014/main" id="{61B6D5CC-259E-9F4B-8CA6-B37DECCE493A}"/>
              </a:ext>
            </a:extLst>
          </p:cNvPr>
          <p:cNvSpPr>
            <a:spLocks noGrp="1"/>
          </p:cNvSpPr>
          <p:nvPr>
            <p:ph type="body" sz="quarter" idx="15" hasCustomPrompt="1"/>
          </p:nvPr>
        </p:nvSpPr>
        <p:spPr>
          <a:xfrm>
            <a:off x="7295585" y="2582754"/>
            <a:ext cx="2775608" cy="765952"/>
          </a:xfrm>
        </p:spPr>
        <p:txBody>
          <a:bodyPr>
            <a:no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4" name="Text Placeholder 10">
            <a:extLst>
              <a:ext uri="{FF2B5EF4-FFF2-40B4-BE49-F238E27FC236}">
                <a16:creationId xmlns:a16="http://schemas.microsoft.com/office/drawing/2014/main" id="{80CF2B40-0CE5-EA41-9291-E37DC4A67681}"/>
              </a:ext>
            </a:extLst>
          </p:cNvPr>
          <p:cNvSpPr>
            <a:spLocks noGrp="1"/>
          </p:cNvSpPr>
          <p:nvPr>
            <p:ph type="body" sz="quarter" idx="16" hasCustomPrompt="1"/>
          </p:nvPr>
        </p:nvSpPr>
        <p:spPr>
          <a:xfrm>
            <a:off x="1528764" y="3548026"/>
            <a:ext cx="5661518" cy="765952"/>
          </a:xfrm>
        </p:spPr>
        <p:txBody>
          <a:bodyPr>
            <a:norm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err="1"/>
              <a:t>Savanta</a:t>
            </a:r>
            <a:endParaRPr lang="en-US"/>
          </a:p>
          <a:p>
            <a:pPr lvl="0"/>
            <a:r>
              <a:rPr lang="en-US" b="0"/>
              <a:t>Insert location address</a:t>
            </a:r>
          </a:p>
          <a:p>
            <a:pPr lvl="0"/>
            <a:r>
              <a:rPr lang="en-US" b="0" err="1"/>
              <a:t>savanta.com</a:t>
            </a:r>
            <a:endParaRPr lang="en-US"/>
          </a:p>
        </p:txBody>
      </p:sp>
      <p:sp>
        <p:nvSpPr>
          <p:cNvPr id="18" name="Slide Number Placeholder 17">
            <a:extLst>
              <a:ext uri="{FF2B5EF4-FFF2-40B4-BE49-F238E27FC236}">
                <a16:creationId xmlns:a16="http://schemas.microsoft.com/office/drawing/2014/main" id="{040AD132-0045-0146-A8B0-D86C45E2428A}"/>
              </a:ext>
            </a:extLst>
          </p:cNvPr>
          <p:cNvSpPr>
            <a:spLocks noGrp="1"/>
          </p:cNvSpPr>
          <p:nvPr>
            <p:ph type="sldNum" sz="quarter" idx="19"/>
          </p:nvPr>
        </p:nvSpPr>
        <p:spPr/>
        <p:txBody>
          <a:bodyPr/>
          <a:lstStyle/>
          <a:p>
            <a:fld id="{DCD633C5-EF89-2749-84FE-9034CB20F467}" type="slidenum">
              <a:rPr lang="en-US" smtClean="0"/>
              <a:t>‹#›</a:t>
            </a:fld>
            <a:endParaRPr lang="en-US" dirty="0"/>
          </a:p>
        </p:txBody>
      </p:sp>
      <p:pic>
        <p:nvPicPr>
          <p:cNvPr id="19" name="Graphic 18">
            <a:extLst>
              <a:ext uri="{FF2B5EF4-FFF2-40B4-BE49-F238E27FC236}">
                <a16:creationId xmlns:a16="http://schemas.microsoft.com/office/drawing/2014/main" id="{E6876E83-A92A-B243-92C8-75039F4F0B9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6000" y="6535333"/>
            <a:ext cx="720000" cy="141120"/>
          </a:xfrm>
          <a:prstGeom prst="rect">
            <a:avLst/>
          </a:prstGeom>
        </p:spPr>
      </p:pic>
      <p:sp>
        <p:nvSpPr>
          <p:cNvPr id="20" name="Text Placeholder 13">
            <a:extLst>
              <a:ext uri="{FF2B5EF4-FFF2-40B4-BE49-F238E27FC236}">
                <a16:creationId xmlns:a16="http://schemas.microsoft.com/office/drawing/2014/main" id="{98259C41-DA8B-5A4A-8456-4C44A7A3C306}"/>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21" name="Straight Connector 20">
            <a:extLst>
              <a:ext uri="{FF2B5EF4-FFF2-40B4-BE49-F238E27FC236}">
                <a16:creationId xmlns:a16="http://schemas.microsoft.com/office/drawing/2014/main" id="{C95A445E-6F6E-5D4A-9514-CAB5639C433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96550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 - Contact pag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3E63-B650-0D49-AFE7-6DCF98F19D67}"/>
              </a:ext>
            </a:extLst>
          </p:cNvPr>
          <p:cNvSpPr>
            <a:spLocks noGrp="1"/>
          </p:cNvSpPr>
          <p:nvPr>
            <p:ph type="title" hasCustomPrompt="1"/>
          </p:nvPr>
        </p:nvSpPr>
        <p:spPr>
          <a:xfrm>
            <a:off x="1528997" y="1449388"/>
            <a:ext cx="8528291" cy="934048"/>
          </a:xfrm>
        </p:spPr>
        <p:txBody>
          <a:bodyPr>
            <a:normAutofit/>
          </a:bodyPr>
          <a:lstStyle>
            <a:lvl1pPr>
              <a:defRPr sz="4400">
                <a:solidFill>
                  <a:schemeClr val="tx2"/>
                </a:solidFill>
              </a:defRPr>
            </a:lvl1pPr>
          </a:lstStyle>
          <a:p>
            <a:r>
              <a:rPr lang="en-US"/>
              <a:t>Insert text</a:t>
            </a:r>
          </a:p>
        </p:txBody>
      </p:sp>
      <p:grpSp>
        <p:nvGrpSpPr>
          <p:cNvPr id="7" name="Group 6">
            <a:extLst>
              <a:ext uri="{FF2B5EF4-FFF2-40B4-BE49-F238E27FC236}">
                <a16:creationId xmlns:a16="http://schemas.microsoft.com/office/drawing/2014/main" id="{E658860E-C999-BC46-A416-3A2892F7E60E}"/>
              </a:ext>
            </a:extLst>
          </p:cNvPr>
          <p:cNvGrpSpPr/>
          <p:nvPr userDrawn="1"/>
        </p:nvGrpSpPr>
        <p:grpSpPr>
          <a:xfrm>
            <a:off x="657509" y="2582970"/>
            <a:ext cx="765952" cy="1742859"/>
            <a:chOff x="9310194" y="1156996"/>
            <a:chExt cx="1997242" cy="4544553"/>
          </a:xfrm>
        </p:grpSpPr>
        <p:sp>
          <p:nvSpPr>
            <p:cNvPr id="8" name="Oval 7">
              <a:extLst>
                <a:ext uri="{FF2B5EF4-FFF2-40B4-BE49-F238E27FC236}">
                  <a16:creationId xmlns:a16="http://schemas.microsoft.com/office/drawing/2014/main" id="{F2C40DB2-0888-EB48-B808-A7AE9FB7C59A}"/>
                </a:ext>
              </a:extLst>
            </p:cNvPr>
            <p:cNvSpPr/>
            <p:nvPr userDrawn="1"/>
          </p:nvSpPr>
          <p:spPr>
            <a:xfrm>
              <a:off x="9310194" y="1156996"/>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AC3ADE78-352B-2C4E-AD9A-561BDC244057}"/>
                </a:ext>
              </a:extLst>
            </p:cNvPr>
            <p:cNvSpPr/>
            <p:nvPr userDrawn="1"/>
          </p:nvSpPr>
          <p:spPr>
            <a:xfrm>
              <a:off x="9310194" y="3704307"/>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 Placeholder 10">
            <a:extLst>
              <a:ext uri="{FF2B5EF4-FFF2-40B4-BE49-F238E27FC236}">
                <a16:creationId xmlns:a16="http://schemas.microsoft.com/office/drawing/2014/main" id="{BF84C08E-0181-6F46-A691-E8D31F49B348}"/>
              </a:ext>
            </a:extLst>
          </p:cNvPr>
          <p:cNvSpPr>
            <a:spLocks noGrp="1"/>
          </p:cNvSpPr>
          <p:nvPr>
            <p:ph type="body" sz="quarter" idx="13" hasCustomPrompt="1"/>
          </p:nvPr>
        </p:nvSpPr>
        <p:spPr>
          <a:xfrm>
            <a:off x="1528764" y="2582864"/>
            <a:ext cx="2775608" cy="765952"/>
          </a:xfrm>
        </p:spPr>
        <p:txBody>
          <a:bodyPr/>
          <a:lstStyle>
            <a:lvl1pPr marL="0" indent="0">
              <a:buNone/>
              <a:defRPr sz="1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2" name="Text Placeholder 10">
            <a:extLst>
              <a:ext uri="{FF2B5EF4-FFF2-40B4-BE49-F238E27FC236}">
                <a16:creationId xmlns:a16="http://schemas.microsoft.com/office/drawing/2014/main" id="{3AD2E6F2-C3A8-7B43-9673-49335725AC53}"/>
              </a:ext>
            </a:extLst>
          </p:cNvPr>
          <p:cNvSpPr>
            <a:spLocks noGrp="1"/>
          </p:cNvSpPr>
          <p:nvPr>
            <p:ph type="body" sz="quarter" idx="14" hasCustomPrompt="1"/>
          </p:nvPr>
        </p:nvSpPr>
        <p:spPr>
          <a:xfrm>
            <a:off x="4414674" y="2582755"/>
            <a:ext cx="2775608" cy="765952"/>
          </a:xfrm>
        </p:spPr>
        <p:txBody>
          <a:bodyPr/>
          <a:lstStyle>
            <a:lvl1pPr marL="0" indent="0">
              <a:buNone/>
              <a:defRPr sz="1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3" name="Text Placeholder 10">
            <a:extLst>
              <a:ext uri="{FF2B5EF4-FFF2-40B4-BE49-F238E27FC236}">
                <a16:creationId xmlns:a16="http://schemas.microsoft.com/office/drawing/2014/main" id="{61B6D5CC-259E-9F4B-8CA6-B37DECCE493A}"/>
              </a:ext>
            </a:extLst>
          </p:cNvPr>
          <p:cNvSpPr>
            <a:spLocks noGrp="1"/>
          </p:cNvSpPr>
          <p:nvPr>
            <p:ph type="body" sz="quarter" idx="15" hasCustomPrompt="1"/>
          </p:nvPr>
        </p:nvSpPr>
        <p:spPr>
          <a:xfrm>
            <a:off x="7295585" y="2582754"/>
            <a:ext cx="2775608" cy="765952"/>
          </a:xfrm>
        </p:spPr>
        <p:txBody>
          <a:bodyPr/>
          <a:lstStyle>
            <a:lvl1pPr marL="0" indent="0">
              <a:buNone/>
              <a:defRPr sz="1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4" name="Text Placeholder 10">
            <a:extLst>
              <a:ext uri="{FF2B5EF4-FFF2-40B4-BE49-F238E27FC236}">
                <a16:creationId xmlns:a16="http://schemas.microsoft.com/office/drawing/2014/main" id="{80CF2B40-0CE5-EA41-9291-E37DC4A67681}"/>
              </a:ext>
            </a:extLst>
          </p:cNvPr>
          <p:cNvSpPr>
            <a:spLocks noGrp="1"/>
          </p:cNvSpPr>
          <p:nvPr>
            <p:ph type="body" sz="quarter" idx="16" hasCustomPrompt="1"/>
          </p:nvPr>
        </p:nvSpPr>
        <p:spPr>
          <a:xfrm>
            <a:off x="1528764" y="3548026"/>
            <a:ext cx="5661518" cy="765952"/>
          </a:xfrm>
        </p:spPr>
        <p:txBody>
          <a:bodyPr>
            <a:normAutofit/>
          </a:bodyPr>
          <a:lstStyle>
            <a:lvl1pPr marL="0" indent="0">
              <a:buNone/>
              <a:defRPr sz="1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b="0"/>
              <a:t>Address</a:t>
            </a:r>
          </a:p>
          <a:p>
            <a:pPr lvl="0"/>
            <a:r>
              <a:rPr lang="en-US" b="0" err="1"/>
              <a:t>savanta.com</a:t>
            </a:r>
            <a:endParaRPr lang="en-US"/>
          </a:p>
        </p:txBody>
      </p:sp>
      <p:sp>
        <p:nvSpPr>
          <p:cNvPr id="18" name="Slide Number Placeholder 17">
            <a:extLst>
              <a:ext uri="{FF2B5EF4-FFF2-40B4-BE49-F238E27FC236}">
                <a16:creationId xmlns:a16="http://schemas.microsoft.com/office/drawing/2014/main" id="{D0AB2792-CE79-D541-8C70-5CC6329D2784}"/>
              </a:ext>
            </a:extLst>
          </p:cNvPr>
          <p:cNvSpPr>
            <a:spLocks noGrp="1"/>
          </p:cNvSpPr>
          <p:nvPr>
            <p:ph type="sldNum" sz="quarter" idx="19"/>
          </p:nvPr>
        </p:nvSpPr>
        <p:spPr/>
        <p:txBody>
          <a:bodyPr/>
          <a:lstStyle>
            <a:lvl1pPr>
              <a:defRPr>
                <a:solidFill>
                  <a:schemeClr val="tx1"/>
                </a:solidFill>
              </a:defRPr>
            </a:lvl1pPr>
          </a:lstStyle>
          <a:p>
            <a:fld id="{DCD633C5-EF89-2749-84FE-9034CB20F467}" type="slidenum">
              <a:rPr lang="en-US" smtClean="0"/>
              <a:t>‹#›</a:t>
            </a:fld>
            <a:endParaRPr lang="en-US" dirty="0"/>
          </a:p>
        </p:txBody>
      </p:sp>
      <p:sp>
        <p:nvSpPr>
          <p:cNvPr id="20" name="Text Placeholder 13">
            <a:extLst>
              <a:ext uri="{FF2B5EF4-FFF2-40B4-BE49-F238E27FC236}">
                <a16:creationId xmlns:a16="http://schemas.microsoft.com/office/drawing/2014/main" id="{43551436-DBA9-3A42-9070-6B01FDA981DC}"/>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n-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21" name="Straight Connector 20">
            <a:extLst>
              <a:ext uri="{FF2B5EF4-FFF2-40B4-BE49-F238E27FC236}">
                <a16:creationId xmlns:a16="http://schemas.microsoft.com/office/drawing/2014/main" id="{BC64457F-2849-974B-8F60-86A644C42786}"/>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978887FA-4809-C84F-B67A-51E0A935F75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47204447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 - Blank (Black)">
    <p:bg>
      <p:bgPr>
        <a:solidFill>
          <a:schemeClr val="tx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10" name="Text Placeholder 13">
            <a:extLst>
              <a:ext uri="{FF2B5EF4-FFF2-40B4-BE49-F238E27FC236}">
                <a16:creationId xmlns:a16="http://schemas.microsoft.com/office/drawing/2014/main" id="{35DF88D9-88A2-0A43-BD7A-584E225817DB}"/>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1" name="Straight Connector 10">
            <a:extLst>
              <a:ext uri="{FF2B5EF4-FFF2-40B4-BE49-F238E27FC236}">
                <a16:creationId xmlns:a16="http://schemas.microsoft.com/office/drawing/2014/main" id="{D70CD160-0BF3-4C47-952F-086D2F0D2557}"/>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A84B8A33-F020-84E8-B847-2A4CA72E2F1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849238464"/>
      </p:ext>
    </p:extLst>
  </p:cSld>
  <p:clrMapOvr>
    <a:masterClrMapping/>
  </p:clrMapOvr>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 - Blank (Pink)">
    <p:bg>
      <p:bgPr>
        <a:solidFill>
          <a:schemeClr val="tx2"/>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4554DED-ED9C-604A-92A5-2E776A9D6DF5}"/>
              </a:ext>
            </a:extLst>
          </p:cNvPr>
          <p:cNvSpPr>
            <a:spLocks noGrp="1"/>
          </p:cNvSpPr>
          <p:nvPr>
            <p:ph type="sldNum" sz="quarter" idx="12"/>
          </p:nvPr>
        </p:nvSpPr>
        <p:spPr/>
        <p:txBody>
          <a:bodyPr/>
          <a:lstStyle/>
          <a:p>
            <a:fld id="{DCD633C5-EF89-2749-84FE-9034CB20F467}" type="slidenum">
              <a:rPr lang="en-US" smtClean="0"/>
              <a:t>‹#›</a:t>
            </a:fld>
            <a:endParaRPr lang="en-US" dirty="0"/>
          </a:p>
        </p:txBody>
      </p:sp>
      <p:pic>
        <p:nvPicPr>
          <p:cNvPr id="11" name="Graphic 10">
            <a:extLst>
              <a:ext uri="{FF2B5EF4-FFF2-40B4-BE49-F238E27FC236}">
                <a16:creationId xmlns:a16="http://schemas.microsoft.com/office/drawing/2014/main" id="{DAF8B6AE-60E7-9342-AA25-BF7774CEC7B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6000" y="6535333"/>
            <a:ext cx="720000" cy="141120"/>
          </a:xfrm>
          <a:prstGeom prst="rect">
            <a:avLst/>
          </a:prstGeom>
        </p:spPr>
      </p:pic>
      <p:sp>
        <p:nvSpPr>
          <p:cNvPr id="12" name="Text Placeholder 13">
            <a:extLst>
              <a:ext uri="{FF2B5EF4-FFF2-40B4-BE49-F238E27FC236}">
                <a16:creationId xmlns:a16="http://schemas.microsoft.com/office/drawing/2014/main" id="{F7FBEDB9-0CDF-E141-9D8E-EF1A74768A04}"/>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3" name="Straight Connector 12">
            <a:extLst>
              <a:ext uri="{FF2B5EF4-FFF2-40B4-BE49-F238E27FC236}">
                <a16:creationId xmlns:a16="http://schemas.microsoft.com/office/drawing/2014/main" id="{21360D49-C454-D14A-9E5D-00C27C205F7B}"/>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810508"/>
      </p:ext>
    </p:extLst>
  </p:cSld>
  <p:clrMapOvr>
    <a:masterClrMapping/>
  </p:clrMapOvr>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 - Blank (Whi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AECD81B-3F81-4C47-A55F-897D9772DE80}"/>
              </a:ext>
            </a:extLst>
          </p:cNvPr>
          <p:cNvSpPr>
            <a:spLocks noGrp="1"/>
          </p:cNvSpPr>
          <p:nvPr>
            <p:ph type="sldNum" sz="quarter" idx="12"/>
          </p:nvPr>
        </p:nvSpPr>
        <p:spPr/>
        <p:txBody>
          <a:bodyPr/>
          <a:lstStyle/>
          <a:p>
            <a:fld id="{DCD633C5-EF89-2749-84FE-9034CB20F467}" type="slidenum">
              <a:rPr lang="en-US" smtClean="0"/>
              <a:t>‹#›</a:t>
            </a:fld>
            <a:endParaRPr lang="en-US" dirty="0"/>
          </a:p>
        </p:txBody>
      </p:sp>
      <p:pic>
        <p:nvPicPr>
          <p:cNvPr id="11" name="Graphic 10">
            <a:extLst>
              <a:ext uri="{FF2B5EF4-FFF2-40B4-BE49-F238E27FC236}">
                <a16:creationId xmlns:a16="http://schemas.microsoft.com/office/drawing/2014/main" id="{FE65B08B-B4ED-1645-98BA-E2AB874B15B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2" name="Text Placeholder 13">
            <a:extLst>
              <a:ext uri="{FF2B5EF4-FFF2-40B4-BE49-F238E27FC236}">
                <a16:creationId xmlns:a16="http://schemas.microsoft.com/office/drawing/2014/main" id="{44178A5A-D27C-CA48-9B92-B5105AEDF02D}"/>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4" name="Straight Connector 13">
            <a:extLst>
              <a:ext uri="{FF2B5EF4-FFF2-40B4-BE49-F238E27FC236}">
                <a16:creationId xmlns:a16="http://schemas.microsoft.com/office/drawing/2014/main" id="{4BFA0770-8331-9B42-854E-5D09BA4A75CE}"/>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9E068A84-A5AC-420D-9FF3-BEDAD574B597}"/>
              </a:ext>
            </a:extLst>
          </p:cNvPr>
          <p:cNvSpPr>
            <a:spLocks noGrp="1"/>
          </p:cNvSpPr>
          <p:nvPr>
            <p:ph type="ftr" sz="quarter" idx="3"/>
          </p:nvPr>
        </p:nvSpPr>
        <p:spPr>
          <a:xfrm>
            <a:off x="8543926" y="6492875"/>
            <a:ext cx="1892610" cy="212725"/>
          </a:xfrm>
          <a:prstGeom prst="rect">
            <a:avLst/>
          </a:prstGeom>
        </p:spPr>
        <p:txBody>
          <a:bodyPr vert="horz" lIns="0" tIns="45720" rIns="0" bIns="45720" rtlCol="0" anchor="ctr"/>
          <a:lstStyle>
            <a:lvl1pPr algn="l">
              <a:defRPr sz="1000" b="0" i="0">
                <a:solidFill>
                  <a:schemeClr val="tx1"/>
                </a:solidFill>
                <a:latin typeface="+mj-lt"/>
                <a:ea typeface="Roboto Light" panose="02000000000000000000" pitchFamily="2" charset="0"/>
                <a:cs typeface="Roboto Light" panose="02000000000000000000" pitchFamily="2" charset="0"/>
              </a:defRPr>
            </a:lvl1pPr>
          </a:lstStyle>
          <a:p>
            <a:r>
              <a:rPr lang="en-US" dirty="0"/>
              <a:t>Classification: Private</a:t>
            </a:r>
          </a:p>
        </p:txBody>
      </p:sp>
    </p:spTree>
    <p:extLst>
      <p:ext uri="{BB962C8B-B14F-4D97-AF65-F5344CB8AC3E}">
        <p14:creationId xmlns:p14="http://schemas.microsoft.com/office/powerpoint/2010/main" val="153972747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 - Blank (Grey)">
    <p:bg>
      <p:bgPr>
        <a:solidFill>
          <a:schemeClr val="bg1">
            <a:lumMod val="85000"/>
          </a:schemeClr>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12FCC19-4E61-4F47-BA46-B82AADCD2140}"/>
              </a:ext>
            </a:extLst>
          </p:cNvPr>
          <p:cNvSpPr>
            <a:spLocks noGrp="1"/>
          </p:cNvSpPr>
          <p:nvPr>
            <p:ph type="sldNum" sz="quarter" idx="12"/>
          </p:nvPr>
        </p:nvSpPr>
        <p:spPr/>
        <p:txBody>
          <a:bodyPr/>
          <a:lstStyle/>
          <a:p>
            <a:fld id="{DCD633C5-EF89-2749-84FE-9034CB20F467}" type="slidenum">
              <a:rPr lang="en-US" smtClean="0"/>
              <a:t>‹#›</a:t>
            </a:fld>
            <a:endParaRPr lang="en-US" dirty="0"/>
          </a:p>
        </p:txBody>
      </p:sp>
      <p:pic>
        <p:nvPicPr>
          <p:cNvPr id="11" name="Graphic 10">
            <a:extLst>
              <a:ext uri="{FF2B5EF4-FFF2-40B4-BE49-F238E27FC236}">
                <a16:creationId xmlns:a16="http://schemas.microsoft.com/office/drawing/2014/main" id="{6EDD7209-3156-824A-AE87-F280399D08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2" name="Text Placeholder 13">
            <a:extLst>
              <a:ext uri="{FF2B5EF4-FFF2-40B4-BE49-F238E27FC236}">
                <a16:creationId xmlns:a16="http://schemas.microsoft.com/office/drawing/2014/main" id="{0FD7A114-DFD8-5145-AB77-2D7559489436}"/>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4" name="Straight Connector 13">
            <a:extLst>
              <a:ext uri="{FF2B5EF4-FFF2-40B4-BE49-F238E27FC236}">
                <a16:creationId xmlns:a16="http://schemas.microsoft.com/office/drawing/2014/main" id="{C75D8E79-A58C-CB4E-B7AF-276C1A0C057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05053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 - Title Only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9" y="391160"/>
            <a:ext cx="10801350" cy="675005"/>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CAAF9D63-B623-E440-93A7-EC3795DFD5F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CB3BC329-54BC-5749-BBE2-8A881547EF3C}"/>
              </a:ext>
            </a:extLst>
          </p:cNvPr>
          <p:cNvSpPr>
            <a:spLocks noGrp="1"/>
          </p:cNvSpPr>
          <p:nvPr>
            <p:ph type="sldNum" sz="quarter" idx="12"/>
          </p:nvPr>
        </p:nvSpPr>
        <p:spPr/>
        <p:txBody>
          <a:bodyPr/>
          <a:lstStyle/>
          <a:p>
            <a:fld id="{DCD633C5-EF89-2749-84FE-9034CB20F467}" type="slidenum">
              <a:rPr lang="en-US" smtClean="0"/>
              <a:t>‹#›</a:t>
            </a:fld>
            <a:endParaRPr lang="en-US" dirty="0"/>
          </a:p>
        </p:txBody>
      </p:sp>
      <p:sp>
        <p:nvSpPr>
          <p:cNvPr id="16" name="Text Placeholder 13">
            <a:extLst>
              <a:ext uri="{FF2B5EF4-FFF2-40B4-BE49-F238E27FC236}">
                <a16:creationId xmlns:a16="http://schemas.microsoft.com/office/drawing/2014/main" id="{3A3F5A98-3CAD-604C-92F8-26392F21977F}"/>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3" name="Graphic 2">
            <a:extLst>
              <a:ext uri="{FF2B5EF4-FFF2-40B4-BE49-F238E27FC236}">
                <a16:creationId xmlns:a16="http://schemas.microsoft.com/office/drawing/2014/main" id="{9B623BA2-CD14-3ED2-B629-BF52D0D01F8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293531689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1 - Title Page (Black)">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022358" cy="675005"/>
          </a:xfrm>
        </p:spPr>
        <p:txBody>
          <a:bodyPr>
            <a:noAutofit/>
          </a:bodyPr>
          <a:lstStyle>
            <a:lvl1pPr>
              <a:defRPr sz="4400">
                <a:solidFill>
                  <a:schemeClr val="tx2"/>
                </a:solidFill>
              </a:defRPr>
            </a:lvl1pPr>
          </a:lstStyle>
          <a:p>
            <a:r>
              <a:rPr lang="en-US"/>
              <a:t>Title</a:t>
            </a:r>
          </a:p>
        </p:txBody>
      </p:sp>
      <p:cxnSp>
        <p:nvCxnSpPr>
          <p:cNvPr id="3" name="Straight Connector 2">
            <a:extLst>
              <a:ext uri="{FF2B5EF4-FFF2-40B4-BE49-F238E27FC236}">
                <a16:creationId xmlns:a16="http://schemas.microsoft.com/office/drawing/2014/main" id="{DF7E1133-EAF0-9D49-8306-63E051004018}"/>
              </a:ext>
            </a:extLst>
          </p:cNvPr>
          <p:cNvCxnSpPr/>
          <p:nvPr userDrawn="1"/>
        </p:nvCxnSpPr>
        <p:spPr>
          <a:xfrm>
            <a:off x="516000" y="4762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F39B416-3CC7-AD46-B33E-70FF4DB2EF59}"/>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2785206"/>
            <a:ext cx="8021637" cy="1597025"/>
          </a:xfrm>
        </p:spPr>
        <p:txBody>
          <a:bodyPr>
            <a:noAutofit/>
          </a:bodyPr>
          <a:lstStyle>
            <a:lvl1pPr marL="0" indent="0">
              <a:buNone/>
              <a:defRPr sz="3600" spc="70" baseline="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9665962" y="1156997"/>
            <a:ext cx="1777355" cy="3947664"/>
            <a:chOff x="9310194" y="1156996"/>
            <a:chExt cx="1997242" cy="4544553"/>
          </a:xfrm>
          <a:solidFill>
            <a:schemeClr val="bg1"/>
          </a:solidFill>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grpSp>
      <p:sp>
        <p:nvSpPr>
          <p:cNvPr id="4" name="Date Placeholder 3">
            <a:extLst>
              <a:ext uri="{FF2B5EF4-FFF2-40B4-BE49-F238E27FC236}">
                <a16:creationId xmlns:a16="http://schemas.microsoft.com/office/drawing/2014/main" id="{2A168C6B-E5A8-9042-B749-1BD8D9646A49}"/>
              </a:ext>
            </a:extLst>
          </p:cNvPr>
          <p:cNvSpPr>
            <a:spLocks noGrp="1"/>
          </p:cNvSpPr>
          <p:nvPr>
            <p:ph type="dt" sz="half" idx="12"/>
          </p:nvPr>
        </p:nvSpPr>
        <p:spPr>
          <a:xfrm>
            <a:off x="515938" y="152399"/>
            <a:ext cx="2743200" cy="215899"/>
          </a:xfrm>
        </p:spPr>
        <p:txBody>
          <a:bodyPr lIns="0"/>
          <a:lstStyle>
            <a:lvl1pPr>
              <a:defRPr>
                <a:solidFill>
                  <a:schemeClr val="bg1"/>
                </a:solidFill>
                <a:latin typeface="+mj-lt"/>
              </a:defRPr>
            </a:lvl1pPr>
          </a:lstStyle>
          <a:p>
            <a:fld id="{2C45C9FD-E9FC-254E-B20D-1A5CEEB2F999}" type="datetime3">
              <a:rPr lang="en-GB" smtClean="0"/>
              <a:t>25 November, 2024</a:t>
            </a:fld>
            <a:endParaRPr lang="en-US" dirty="0"/>
          </a:p>
        </p:txBody>
      </p:sp>
      <p:sp>
        <p:nvSpPr>
          <p:cNvPr id="7" name="Footer Placeholder 6">
            <a:extLst>
              <a:ext uri="{FF2B5EF4-FFF2-40B4-BE49-F238E27FC236}">
                <a16:creationId xmlns:a16="http://schemas.microsoft.com/office/drawing/2014/main" id="{722E3B8E-97BD-2F4D-89BE-BB6D7C6B4C84}"/>
              </a:ext>
            </a:extLst>
          </p:cNvPr>
          <p:cNvSpPr>
            <a:spLocks noGrp="1"/>
          </p:cNvSpPr>
          <p:nvPr>
            <p:ph type="ftr" sz="quarter" idx="13"/>
          </p:nvPr>
        </p:nvSpPr>
        <p:spPr>
          <a:xfrm>
            <a:off x="515939" y="6489700"/>
            <a:ext cx="8511072" cy="215901"/>
          </a:xfrm>
        </p:spPr>
        <p:txBody>
          <a:bodyPr lIns="0" rIns="0"/>
          <a:lstStyle>
            <a:lvl1pPr>
              <a:defRPr>
                <a:solidFill>
                  <a:schemeClr val="bg1"/>
                </a:solidFill>
                <a:latin typeface="+mj-lt"/>
              </a:defRPr>
            </a:lvl1pPr>
          </a:lstStyle>
          <a:p>
            <a:r>
              <a:rPr lang="en-US" dirty="0"/>
              <a:t>Classification: Private</a:t>
            </a:r>
          </a:p>
        </p:txBody>
      </p:sp>
      <p:pic>
        <p:nvPicPr>
          <p:cNvPr id="2" name="Graphic 1">
            <a:extLst>
              <a:ext uri="{FF2B5EF4-FFF2-40B4-BE49-F238E27FC236}">
                <a16:creationId xmlns:a16="http://schemas.microsoft.com/office/drawing/2014/main" id="{4C4C53CD-9A68-8996-8887-F96FC7A569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143201440"/>
      </p:ext>
    </p:extLst>
  </p:cSld>
  <p:clrMapOvr>
    <a:masterClrMapping/>
  </p:clrMapOvr>
  <p:transition/>
  <p:extLst>
    <p:ext uri="{DCECCB84-F9BA-43D5-87BE-67443E8EF086}">
      <p15:sldGuideLst xmlns:p15="http://schemas.microsoft.com/office/powerpoint/2012/main">
        <p15:guide id="1" orient="horz" pos="96"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2 - Title Page (Pink)">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022358" cy="675005"/>
          </a:xfrm>
        </p:spPr>
        <p:txBody>
          <a:bodyPr>
            <a:noAutofit/>
          </a:bodyPr>
          <a:lstStyle>
            <a:lvl1pPr>
              <a:defRPr sz="4400"/>
            </a:lvl1pPr>
          </a:lstStyle>
          <a:p>
            <a:r>
              <a:rPr lang="en-US"/>
              <a:t>Title</a:t>
            </a:r>
          </a:p>
        </p:txBody>
      </p:sp>
      <p:cxnSp>
        <p:nvCxnSpPr>
          <p:cNvPr id="3" name="Straight Connector 2">
            <a:extLst>
              <a:ext uri="{FF2B5EF4-FFF2-40B4-BE49-F238E27FC236}">
                <a16:creationId xmlns:a16="http://schemas.microsoft.com/office/drawing/2014/main" id="{DF7E1133-EAF0-9D49-8306-63E051004018}"/>
              </a:ext>
            </a:extLst>
          </p:cNvPr>
          <p:cNvCxnSpPr/>
          <p:nvPr userDrawn="1"/>
        </p:nvCxnSpPr>
        <p:spPr>
          <a:xfrm>
            <a:off x="516000" y="4762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F39B416-3CC7-AD46-B33E-70FF4DB2EF5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2785206"/>
            <a:ext cx="8021637" cy="1597025"/>
          </a:xfrm>
        </p:spPr>
        <p:txBody>
          <a:bodyPr>
            <a:noAutofit/>
          </a:bodyPr>
          <a:lstStyle>
            <a:lvl1pPr marL="0" indent="0">
              <a:buNone/>
              <a:defRPr sz="3600" spc="70" baseline="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9665962" y="1156996"/>
            <a:ext cx="1997242" cy="4544553"/>
            <a:chOff x="9310194" y="1156996"/>
            <a:chExt cx="1997242" cy="4544553"/>
          </a:xfrm>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grpSp>
      <p:sp>
        <p:nvSpPr>
          <p:cNvPr id="7" name="Footer Placeholder 6">
            <a:extLst>
              <a:ext uri="{FF2B5EF4-FFF2-40B4-BE49-F238E27FC236}">
                <a16:creationId xmlns:a16="http://schemas.microsoft.com/office/drawing/2014/main" id="{722E3B8E-97BD-2F4D-89BE-BB6D7C6B4C84}"/>
              </a:ext>
            </a:extLst>
          </p:cNvPr>
          <p:cNvSpPr>
            <a:spLocks noGrp="1"/>
          </p:cNvSpPr>
          <p:nvPr>
            <p:ph type="ftr" sz="quarter" idx="13"/>
          </p:nvPr>
        </p:nvSpPr>
        <p:spPr>
          <a:xfrm>
            <a:off x="515939" y="6489700"/>
            <a:ext cx="8511072" cy="215901"/>
          </a:xfrm>
        </p:spPr>
        <p:txBody>
          <a:bodyPr lIns="0" rIns="0"/>
          <a:lstStyle/>
          <a:p>
            <a:r>
              <a:rPr lang="en-US" dirty="0"/>
              <a:t>Classification: Private</a:t>
            </a:r>
          </a:p>
        </p:txBody>
      </p:sp>
      <p:sp>
        <p:nvSpPr>
          <p:cNvPr id="13" name="Date Placeholder 3">
            <a:extLst>
              <a:ext uri="{FF2B5EF4-FFF2-40B4-BE49-F238E27FC236}">
                <a16:creationId xmlns:a16="http://schemas.microsoft.com/office/drawing/2014/main" id="{B12BD8CE-E30E-B44F-9612-1C8762F0CE8A}"/>
              </a:ext>
            </a:extLst>
          </p:cNvPr>
          <p:cNvSpPr>
            <a:spLocks noGrp="1"/>
          </p:cNvSpPr>
          <p:nvPr>
            <p:ph type="dt" sz="half" idx="12"/>
          </p:nvPr>
        </p:nvSpPr>
        <p:spPr>
          <a:xfrm>
            <a:off x="515938" y="152399"/>
            <a:ext cx="2743200" cy="215899"/>
          </a:xfrm>
        </p:spPr>
        <p:txBody>
          <a:bodyPr lIns="0"/>
          <a:lstStyle>
            <a:lvl1pPr>
              <a:defRPr>
                <a:solidFill>
                  <a:schemeClr val="tx1"/>
                </a:solidFill>
                <a:latin typeface="+mj-lt"/>
              </a:defRPr>
            </a:lvl1pPr>
          </a:lstStyle>
          <a:p>
            <a:fld id="{2C45C9FD-E9FC-254E-B20D-1A5CEEB2F999}" type="datetime3">
              <a:rPr lang="en-GB" smtClean="0"/>
              <a:t>25 November, 2024</a:t>
            </a:fld>
            <a:endParaRPr lang="en-US" dirty="0"/>
          </a:p>
        </p:txBody>
      </p:sp>
      <p:pic>
        <p:nvPicPr>
          <p:cNvPr id="2" name="Graphic 1">
            <a:extLst>
              <a:ext uri="{FF2B5EF4-FFF2-40B4-BE49-F238E27FC236}">
                <a16:creationId xmlns:a16="http://schemas.microsoft.com/office/drawing/2014/main" id="{3DA26153-943B-97DE-1B61-72864A15611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1740700164"/>
      </p:ext>
    </p:extLst>
  </p:cSld>
  <p:clrMapOvr>
    <a:masterClrMapping/>
  </p:clrMapOvr>
  <p:transition/>
  <p:extLst>
    <p:ext uri="{DCECCB84-F9BA-43D5-87BE-67443E8EF086}">
      <p15:sldGuideLst xmlns:p15="http://schemas.microsoft.com/office/powerpoint/2012/main">
        <p15:guide id="3" orient="horz" pos="96"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3 - Title Page (Pink)">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022358" cy="675005"/>
          </a:xfrm>
        </p:spPr>
        <p:txBody>
          <a:bodyPr>
            <a:noAutofit/>
          </a:bodyPr>
          <a:lstStyle>
            <a:lvl1pPr>
              <a:defRPr sz="4400">
                <a:solidFill>
                  <a:schemeClr val="tx2"/>
                </a:solidFill>
              </a:defRPr>
            </a:lvl1pPr>
          </a:lstStyle>
          <a:p>
            <a:r>
              <a:rPr lang="en-US"/>
              <a:t>Title</a:t>
            </a:r>
          </a:p>
        </p:txBody>
      </p:sp>
      <p:cxnSp>
        <p:nvCxnSpPr>
          <p:cNvPr id="3" name="Straight Connector 2">
            <a:extLst>
              <a:ext uri="{FF2B5EF4-FFF2-40B4-BE49-F238E27FC236}">
                <a16:creationId xmlns:a16="http://schemas.microsoft.com/office/drawing/2014/main" id="{DF7E1133-EAF0-9D49-8306-63E051004018}"/>
              </a:ext>
            </a:extLst>
          </p:cNvPr>
          <p:cNvCxnSpPr/>
          <p:nvPr userDrawn="1"/>
        </p:nvCxnSpPr>
        <p:spPr>
          <a:xfrm>
            <a:off x="516000" y="4762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F39B416-3CC7-AD46-B33E-70FF4DB2EF5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2785206"/>
            <a:ext cx="8021637" cy="1597025"/>
          </a:xfrm>
        </p:spPr>
        <p:txBody>
          <a:bodyPr>
            <a:noAutofit/>
          </a:bodyPr>
          <a:lstStyle>
            <a:lvl1pPr marL="0" indent="0">
              <a:buNone/>
              <a:defRPr sz="3600" spc="70" baseline="0">
                <a:solidFill>
                  <a:schemeClr val="tx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9665962" y="1156996"/>
            <a:ext cx="1997242" cy="4544553"/>
            <a:chOff x="9310194" y="1156996"/>
            <a:chExt cx="1997242" cy="4544553"/>
          </a:xfrm>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grpSp>
      <p:sp>
        <p:nvSpPr>
          <p:cNvPr id="4" name="Date Placeholder 3">
            <a:extLst>
              <a:ext uri="{FF2B5EF4-FFF2-40B4-BE49-F238E27FC236}">
                <a16:creationId xmlns:a16="http://schemas.microsoft.com/office/drawing/2014/main" id="{2A168C6B-E5A8-9042-B749-1BD8D9646A49}"/>
              </a:ext>
            </a:extLst>
          </p:cNvPr>
          <p:cNvSpPr>
            <a:spLocks noGrp="1"/>
          </p:cNvSpPr>
          <p:nvPr>
            <p:ph type="dt" sz="half" idx="12"/>
          </p:nvPr>
        </p:nvSpPr>
        <p:spPr>
          <a:xfrm>
            <a:off x="515938" y="152399"/>
            <a:ext cx="2743200" cy="215899"/>
          </a:xfrm>
        </p:spPr>
        <p:txBody>
          <a:bodyPr lIns="0"/>
          <a:lstStyle>
            <a:lvl1pPr>
              <a:defRPr>
                <a:solidFill>
                  <a:schemeClr val="tx1"/>
                </a:solidFill>
                <a:latin typeface="+mj-lt"/>
              </a:defRPr>
            </a:lvl1pPr>
          </a:lstStyle>
          <a:p>
            <a:fld id="{AFBD1559-FC99-8A41-A188-6E0E5232F401}" type="datetime3">
              <a:rPr lang="en-GB" smtClean="0"/>
              <a:t>25 November, 2024</a:t>
            </a:fld>
            <a:endParaRPr lang="en-US" dirty="0"/>
          </a:p>
        </p:txBody>
      </p:sp>
      <p:sp>
        <p:nvSpPr>
          <p:cNvPr id="7" name="Footer Placeholder 6">
            <a:extLst>
              <a:ext uri="{FF2B5EF4-FFF2-40B4-BE49-F238E27FC236}">
                <a16:creationId xmlns:a16="http://schemas.microsoft.com/office/drawing/2014/main" id="{722E3B8E-97BD-2F4D-89BE-BB6D7C6B4C84}"/>
              </a:ext>
            </a:extLst>
          </p:cNvPr>
          <p:cNvSpPr>
            <a:spLocks noGrp="1"/>
          </p:cNvSpPr>
          <p:nvPr>
            <p:ph type="ftr" sz="quarter" idx="13"/>
          </p:nvPr>
        </p:nvSpPr>
        <p:spPr>
          <a:xfrm>
            <a:off x="515939" y="6489700"/>
            <a:ext cx="8511072" cy="215901"/>
          </a:xfrm>
        </p:spPr>
        <p:txBody>
          <a:bodyPr lIns="0" rIns="0"/>
          <a:lstStyle>
            <a:lvl1pPr>
              <a:defRPr>
                <a:solidFill>
                  <a:schemeClr val="tx1"/>
                </a:solidFill>
                <a:latin typeface="+mj-lt"/>
              </a:defRPr>
            </a:lvl1pPr>
          </a:lstStyle>
          <a:p>
            <a:r>
              <a:rPr lang="en-US" dirty="0"/>
              <a:t>Classification: Private</a:t>
            </a:r>
          </a:p>
        </p:txBody>
      </p:sp>
      <p:pic>
        <p:nvPicPr>
          <p:cNvPr id="13" name="Graphic 12">
            <a:extLst>
              <a:ext uri="{FF2B5EF4-FFF2-40B4-BE49-F238E27FC236}">
                <a16:creationId xmlns:a16="http://schemas.microsoft.com/office/drawing/2014/main" id="{962CA261-FE27-7E4F-AABB-C5CB7F3E88C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9331196"/>
      </p:ext>
    </p:extLst>
  </p:cSld>
  <p:clrMapOvr>
    <a:masterClrMapping/>
  </p:clrMapOvr>
  <p:transition/>
  <p:extLst>
    <p:ext uri="{DCECCB84-F9BA-43D5-87BE-67443E8EF086}">
      <p15:sldGuideLst xmlns:p15="http://schemas.microsoft.com/office/powerpoint/2012/main">
        <p15:guide id="1" orient="horz" pos="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 Image Title Page (Pink)">
    <p:bg>
      <p:bgPr>
        <a:solidFill>
          <a:schemeClr val="tx2"/>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DBEAAA6B-9BBC-A64F-9D8C-AD86CE98E9E3}"/>
              </a:ext>
            </a:extLst>
          </p:cNvPr>
          <p:cNvSpPr>
            <a:spLocks noGrp="1"/>
          </p:cNvSpPr>
          <p:nvPr>
            <p:ph type="pic" sz="quarter" idx="15" hasCustomPrompt="1"/>
          </p:nvPr>
        </p:nvSpPr>
        <p:spPr>
          <a:xfrm>
            <a:off x="0" y="476250"/>
            <a:ext cx="12192000" cy="5905500"/>
          </a:xfrm>
          <a:custGeom>
            <a:avLst/>
            <a:gdLst>
              <a:gd name="connsiteX0" fmla="*/ 10664583 w 12192000"/>
              <a:gd name="connsiteY0" fmla="*/ 3228057 h 5905500"/>
              <a:gd name="connsiteX1" fmla="*/ 9665962 w 12192000"/>
              <a:gd name="connsiteY1" fmla="*/ 4226678 h 5905500"/>
              <a:gd name="connsiteX2" fmla="*/ 10664583 w 12192000"/>
              <a:gd name="connsiteY2" fmla="*/ 5225299 h 5905500"/>
              <a:gd name="connsiteX3" fmla="*/ 11663204 w 12192000"/>
              <a:gd name="connsiteY3" fmla="*/ 4226678 h 5905500"/>
              <a:gd name="connsiteX4" fmla="*/ 10664583 w 12192000"/>
              <a:gd name="connsiteY4" fmla="*/ 3228057 h 5905500"/>
              <a:gd name="connsiteX5" fmla="*/ 10664583 w 12192000"/>
              <a:gd name="connsiteY5" fmla="*/ 680746 h 5905500"/>
              <a:gd name="connsiteX6" fmla="*/ 9665962 w 12192000"/>
              <a:gd name="connsiteY6" fmla="*/ 1679367 h 5905500"/>
              <a:gd name="connsiteX7" fmla="*/ 10664583 w 12192000"/>
              <a:gd name="connsiteY7" fmla="*/ 2677988 h 5905500"/>
              <a:gd name="connsiteX8" fmla="*/ 11663204 w 12192000"/>
              <a:gd name="connsiteY8" fmla="*/ 1679367 h 5905500"/>
              <a:gd name="connsiteX9" fmla="*/ 10664583 w 12192000"/>
              <a:gd name="connsiteY9" fmla="*/ 680746 h 5905500"/>
              <a:gd name="connsiteX10" fmla="*/ 0 w 12192000"/>
              <a:gd name="connsiteY10" fmla="*/ 0 h 5905500"/>
              <a:gd name="connsiteX11" fmla="*/ 12192000 w 12192000"/>
              <a:gd name="connsiteY11" fmla="*/ 0 h 5905500"/>
              <a:gd name="connsiteX12" fmla="*/ 1219200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10664583" y="3228057"/>
                </a:moveTo>
                <a:cubicBezTo>
                  <a:pt x="10113060" y="3228057"/>
                  <a:pt x="9665962" y="3675155"/>
                  <a:pt x="9665962" y="4226678"/>
                </a:cubicBezTo>
                <a:cubicBezTo>
                  <a:pt x="9665962" y="4778201"/>
                  <a:pt x="10113060" y="5225299"/>
                  <a:pt x="10664583" y="5225299"/>
                </a:cubicBezTo>
                <a:cubicBezTo>
                  <a:pt x="11216106" y="5225299"/>
                  <a:pt x="11663204" y="4778201"/>
                  <a:pt x="11663204" y="4226678"/>
                </a:cubicBezTo>
                <a:cubicBezTo>
                  <a:pt x="11663204" y="3675155"/>
                  <a:pt x="11216106" y="3228057"/>
                  <a:pt x="10664583" y="3228057"/>
                </a:cubicBezTo>
                <a:close/>
                <a:moveTo>
                  <a:pt x="10664583" y="680746"/>
                </a:moveTo>
                <a:cubicBezTo>
                  <a:pt x="10113060" y="680746"/>
                  <a:pt x="9665962" y="1127844"/>
                  <a:pt x="9665962" y="1679367"/>
                </a:cubicBezTo>
                <a:cubicBezTo>
                  <a:pt x="9665962" y="2230890"/>
                  <a:pt x="10113060" y="2677988"/>
                  <a:pt x="10664583" y="2677988"/>
                </a:cubicBezTo>
                <a:cubicBezTo>
                  <a:pt x="11216106" y="2677988"/>
                  <a:pt x="11663204" y="2230890"/>
                  <a:pt x="11663204" y="1679367"/>
                </a:cubicBezTo>
                <a:cubicBezTo>
                  <a:pt x="11663204" y="1127844"/>
                  <a:pt x="11216106" y="680746"/>
                  <a:pt x="10664583" y="680746"/>
                </a:cubicBezTo>
                <a:close/>
                <a:moveTo>
                  <a:pt x="0" y="0"/>
                </a:moveTo>
                <a:lnTo>
                  <a:pt x="12192000" y="0"/>
                </a:lnTo>
                <a:lnTo>
                  <a:pt x="12192000" y="5905500"/>
                </a:lnTo>
                <a:lnTo>
                  <a:pt x="0" y="5905500"/>
                </a:lnTo>
                <a:close/>
              </a:path>
            </a:pathLst>
          </a:custGeom>
          <a:solidFill>
            <a:schemeClr val="tx1"/>
          </a:solidFill>
        </p:spPr>
        <p:txBody>
          <a:bodyPr wrap="square" rIns="3024000" anchor="ctr">
            <a:noAutofit/>
          </a:bodyPr>
          <a:lstStyle>
            <a:lvl1pPr marL="0" indent="0" algn="r">
              <a:buNone/>
              <a:defRPr>
                <a:solidFill>
                  <a:schemeClr val="bg1"/>
                </a:solidFill>
              </a:defRPr>
            </a:lvl1pPr>
          </a:lstStyle>
          <a:p>
            <a:r>
              <a:rPr lang="en-GB" dirty="0"/>
              <a:t>Insert picture (click the icon)</a:t>
            </a:r>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376209" cy="675005"/>
          </a:xfrm>
        </p:spPr>
        <p:txBody>
          <a:bodyPr>
            <a:noAutofit/>
          </a:bodyPr>
          <a:lstStyle>
            <a:lvl1pPr>
              <a:defRPr sz="4400">
                <a:solidFill>
                  <a:schemeClr val="bg1"/>
                </a:solidFill>
              </a:defRPr>
            </a:lvl1pPr>
          </a:lstStyle>
          <a:p>
            <a:r>
              <a:rPr lang="en-US"/>
              <a:t>Title</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9" y="2785206"/>
            <a:ext cx="5224462" cy="1597025"/>
          </a:xfrm>
        </p:spPr>
        <p:txBody>
          <a:bodyPr>
            <a:noAutofit/>
          </a:bodyPr>
          <a:lstStyle>
            <a:lvl1pPr marL="0" indent="0">
              <a:buNone/>
              <a:defRPr sz="3600" spc="70" baseline="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sp>
        <p:nvSpPr>
          <p:cNvPr id="4" name="Date Placeholder 3">
            <a:extLst>
              <a:ext uri="{FF2B5EF4-FFF2-40B4-BE49-F238E27FC236}">
                <a16:creationId xmlns:a16="http://schemas.microsoft.com/office/drawing/2014/main" id="{2A168C6B-E5A8-9042-B749-1BD8D9646A49}"/>
              </a:ext>
            </a:extLst>
          </p:cNvPr>
          <p:cNvSpPr>
            <a:spLocks noGrp="1"/>
          </p:cNvSpPr>
          <p:nvPr userDrawn="1">
            <p:ph type="dt" sz="half" idx="12"/>
          </p:nvPr>
        </p:nvSpPr>
        <p:spPr>
          <a:xfrm>
            <a:off x="515938" y="152399"/>
            <a:ext cx="2743200" cy="215899"/>
          </a:xfrm>
          <a:prstGeom prst="rect">
            <a:avLst/>
          </a:prstGeom>
        </p:spPr>
        <p:txBody>
          <a:bodyPr lIns="0"/>
          <a:lstStyle>
            <a:lvl1pPr>
              <a:defRPr>
                <a:solidFill>
                  <a:schemeClr val="tx1"/>
                </a:solidFill>
                <a:latin typeface="+mj-lt"/>
              </a:defRPr>
            </a:lvl1pPr>
          </a:lstStyle>
          <a:p>
            <a:fld id="{31AF4527-F7E0-764C-9B00-E331F3846377}" type="datetime3">
              <a:rPr lang="en-GB" smtClean="0"/>
              <a:t>25 November, 2024</a:t>
            </a:fld>
            <a:endParaRPr lang="en-US" dirty="0"/>
          </a:p>
        </p:txBody>
      </p:sp>
      <p:sp>
        <p:nvSpPr>
          <p:cNvPr id="7" name="Footer Placeholder 6">
            <a:extLst>
              <a:ext uri="{FF2B5EF4-FFF2-40B4-BE49-F238E27FC236}">
                <a16:creationId xmlns:a16="http://schemas.microsoft.com/office/drawing/2014/main" id="{722E3B8E-97BD-2F4D-89BE-BB6D7C6B4C84}"/>
              </a:ext>
            </a:extLst>
          </p:cNvPr>
          <p:cNvSpPr>
            <a:spLocks noGrp="1"/>
          </p:cNvSpPr>
          <p:nvPr userDrawn="1">
            <p:ph type="ftr" sz="quarter" idx="13"/>
          </p:nvPr>
        </p:nvSpPr>
        <p:spPr>
          <a:xfrm>
            <a:off x="515939" y="6489700"/>
            <a:ext cx="8511072" cy="215901"/>
          </a:xfrm>
        </p:spPr>
        <p:txBody>
          <a:bodyPr lIns="0" rIns="0"/>
          <a:lstStyle>
            <a:lvl1pPr>
              <a:defRPr>
                <a:solidFill>
                  <a:schemeClr val="tx1"/>
                </a:solidFill>
                <a:latin typeface="+mj-lt"/>
              </a:defRPr>
            </a:lvl1pPr>
          </a:lstStyle>
          <a:p>
            <a:r>
              <a:rPr lang="en-US" dirty="0"/>
              <a:t>Classification: Private</a:t>
            </a:r>
          </a:p>
        </p:txBody>
      </p:sp>
    </p:spTree>
    <p:extLst>
      <p:ext uri="{BB962C8B-B14F-4D97-AF65-F5344CB8AC3E}">
        <p14:creationId xmlns:p14="http://schemas.microsoft.com/office/powerpoint/2010/main" val="1641745354"/>
      </p:ext>
    </p:extLst>
  </p:cSld>
  <p:clrMapOvr>
    <a:masterClrMapping/>
  </p:clrMapOvr>
  <p:transition/>
  <p:extLst>
    <p:ext uri="{DCECCB84-F9BA-43D5-87BE-67443E8EF086}">
      <p15:sldGuideLst xmlns:p15="http://schemas.microsoft.com/office/powerpoint/2012/main">
        <p15:guide id="1" orient="horz" pos="96">
          <p15:clr>
            <a:srgbClr val="FBAE40"/>
          </p15:clr>
        </p15:guide>
        <p15:guide id="2" orient="horz" pos="3884">
          <p15:clr>
            <a:srgbClr val="FBAE40"/>
          </p15:clr>
        </p15:guide>
        <p15:guide id="3" orient="horz" pos="30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4 - Image Title Page (Black)">
    <p:bg>
      <p:bgPr>
        <a:solidFill>
          <a:schemeClr val="tx1"/>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DBEAAA6B-9BBC-A64F-9D8C-AD86CE98E9E3}"/>
              </a:ext>
            </a:extLst>
          </p:cNvPr>
          <p:cNvSpPr>
            <a:spLocks noGrp="1"/>
          </p:cNvSpPr>
          <p:nvPr>
            <p:ph type="pic" sz="quarter" idx="15" hasCustomPrompt="1"/>
          </p:nvPr>
        </p:nvSpPr>
        <p:spPr>
          <a:xfrm>
            <a:off x="0" y="476250"/>
            <a:ext cx="12192000" cy="5905500"/>
          </a:xfrm>
          <a:custGeom>
            <a:avLst/>
            <a:gdLst>
              <a:gd name="connsiteX0" fmla="*/ 10664583 w 12192000"/>
              <a:gd name="connsiteY0" fmla="*/ 3228057 h 5905500"/>
              <a:gd name="connsiteX1" fmla="*/ 9665962 w 12192000"/>
              <a:gd name="connsiteY1" fmla="*/ 4226678 h 5905500"/>
              <a:gd name="connsiteX2" fmla="*/ 10664583 w 12192000"/>
              <a:gd name="connsiteY2" fmla="*/ 5225299 h 5905500"/>
              <a:gd name="connsiteX3" fmla="*/ 11663204 w 12192000"/>
              <a:gd name="connsiteY3" fmla="*/ 4226678 h 5905500"/>
              <a:gd name="connsiteX4" fmla="*/ 10664583 w 12192000"/>
              <a:gd name="connsiteY4" fmla="*/ 3228057 h 5905500"/>
              <a:gd name="connsiteX5" fmla="*/ 10664583 w 12192000"/>
              <a:gd name="connsiteY5" fmla="*/ 680746 h 5905500"/>
              <a:gd name="connsiteX6" fmla="*/ 9665962 w 12192000"/>
              <a:gd name="connsiteY6" fmla="*/ 1679367 h 5905500"/>
              <a:gd name="connsiteX7" fmla="*/ 10664583 w 12192000"/>
              <a:gd name="connsiteY7" fmla="*/ 2677988 h 5905500"/>
              <a:gd name="connsiteX8" fmla="*/ 11663204 w 12192000"/>
              <a:gd name="connsiteY8" fmla="*/ 1679367 h 5905500"/>
              <a:gd name="connsiteX9" fmla="*/ 10664583 w 12192000"/>
              <a:gd name="connsiteY9" fmla="*/ 680746 h 5905500"/>
              <a:gd name="connsiteX10" fmla="*/ 0 w 12192000"/>
              <a:gd name="connsiteY10" fmla="*/ 0 h 5905500"/>
              <a:gd name="connsiteX11" fmla="*/ 12192000 w 12192000"/>
              <a:gd name="connsiteY11" fmla="*/ 0 h 5905500"/>
              <a:gd name="connsiteX12" fmla="*/ 1219200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10664583" y="3228057"/>
                </a:moveTo>
                <a:cubicBezTo>
                  <a:pt x="10113060" y="3228057"/>
                  <a:pt x="9665962" y="3675155"/>
                  <a:pt x="9665962" y="4226678"/>
                </a:cubicBezTo>
                <a:cubicBezTo>
                  <a:pt x="9665962" y="4778201"/>
                  <a:pt x="10113060" y="5225299"/>
                  <a:pt x="10664583" y="5225299"/>
                </a:cubicBezTo>
                <a:cubicBezTo>
                  <a:pt x="11216106" y="5225299"/>
                  <a:pt x="11663204" y="4778201"/>
                  <a:pt x="11663204" y="4226678"/>
                </a:cubicBezTo>
                <a:cubicBezTo>
                  <a:pt x="11663204" y="3675155"/>
                  <a:pt x="11216106" y="3228057"/>
                  <a:pt x="10664583" y="3228057"/>
                </a:cubicBezTo>
                <a:close/>
                <a:moveTo>
                  <a:pt x="10664583" y="680746"/>
                </a:moveTo>
                <a:cubicBezTo>
                  <a:pt x="10113060" y="680746"/>
                  <a:pt x="9665962" y="1127844"/>
                  <a:pt x="9665962" y="1679367"/>
                </a:cubicBezTo>
                <a:cubicBezTo>
                  <a:pt x="9665962" y="2230890"/>
                  <a:pt x="10113060" y="2677988"/>
                  <a:pt x="10664583" y="2677988"/>
                </a:cubicBezTo>
                <a:cubicBezTo>
                  <a:pt x="11216106" y="2677988"/>
                  <a:pt x="11663204" y="2230890"/>
                  <a:pt x="11663204" y="1679367"/>
                </a:cubicBezTo>
                <a:cubicBezTo>
                  <a:pt x="11663204" y="1127844"/>
                  <a:pt x="11216106" y="680746"/>
                  <a:pt x="10664583" y="680746"/>
                </a:cubicBezTo>
                <a:close/>
                <a:moveTo>
                  <a:pt x="0" y="0"/>
                </a:moveTo>
                <a:lnTo>
                  <a:pt x="12192000" y="0"/>
                </a:lnTo>
                <a:lnTo>
                  <a:pt x="12192000" y="5905500"/>
                </a:lnTo>
                <a:lnTo>
                  <a:pt x="0" y="5905500"/>
                </a:lnTo>
                <a:close/>
              </a:path>
            </a:pathLst>
          </a:custGeom>
          <a:solidFill>
            <a:schemeClr val="tx2"/>
          </a:solidFill>
        </p:spPr>
        <p:txBody>
          <a:bodyPr wrap="square" rIns="3024000" anchor="ctr">
            <a:noAutofit/>
          </a:bodyPr>
          <a:lstStyle>
            <a:lvl1pPr marL="0" indent="0" algn="r">
              <a:buNone/>
              <a:defRPr/>
            </a:lvl1pPr>
          </a:lstStyle>
          <a:p>
            <a:r>
              <a:rPr lang="en-GB" dirty="0"/>
              <a:t>Insert picture (click the icon)</a:t>
            </a:r>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376209" cy="675005"/>
          </a:xfrm>
        </p:spPr>
        <p:txBody>
          <a:bodyPr>
            <a:noAutofit/>
          </a:bodyPr>
          <a:lstStyle>
            <a:lvl1pPr>
              <a:defRPr sz="4400">
                <a:solidFill>
                  <a:schemeClr val="bg1"/>
                </a:solidFill>
              </a:defRPr>
            </a:lvl1pPr>
          </a:lstStyle>
          <a:p>
            <a:r>
              <a:rPr lang="en-US"/>
              <a:t>Title</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9" y="2785206"/>
            <a:ext cx="5224462" cy="1597025"/>
          </a:xfrm>
        </p:spPr>
        <p:txBody>
          <a:bodyPr>
            <a:noAutofit/>
          </a:bodyPr>
          <a:lstStyle>
            <a:lvl1pPr marL="0" indent="0">
              <a:buNone/>
              <a:defRPr sz="3600" spc="70" baseline="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sp>
        <p:nvSpPr>
          <p:cNvPr id="4" name="Date Placeholder 3">
            <a:extLst>
              <a:ext uri="{FF2B5EF4-FFF2-40B4-BE49-F238E27FC236}">
                <a16:creationId xmlns:a16="http://schemas.microsoft.com/office/drawing/2014/main" id="{2A168C6B-E5A8-9042-B749-1BD8D9646A49}"/>
              </a:ext>
            </a:extLst>
          </p:cNvPr>
          <p:cNvSpPr>
            <a:spLocks noGrp="1"/>
          </p:cNvSpPr>
          <p:nvPr userDrawn="1">
            <p:ph type="dt" sz="half" idx="12"/>
          </p:nvPr>
        </p:nvSpPr>
        <p:spPr>
          <a:xfrm>
            <a:off x="515938" y="152399"/>
            <a:ext cx="2743200" cy="215899"/>
          </a:xfrm>
        </p:spPr>
        <p:txBody>
          <a:bodyPr lIns="0"/>
          <a:lstStyle>
            <a:lvl1pPr>
              <a:defRPr>
                <a:solidFill>
                  <a:schemeClr val="bg1"/>
                </a:solidFill>
                <a:latin typeface="+mj-lt"/>
              </a:defRPr>
            </a:lvl1pPr>
          </a:lstStyle>
          <a:p>
            <a:fld id="{A381A871-5410-AE42-9958-76D6BC67EC1E}" type="datetime3">
              <a:rPr lang="en-GB" smtClean="0"/>
              <a:t>25 November, 2024</a:t>
            </a:fld>
            <a:endParaRPr lang="en-US" dirty="0"/>
          </a:p>
        </p:txBody>
      </p:sp>
      <p:sp>
        <p:nvSpPr>
          <p:cNvPr id="7" name="Footer Placeholder 6">
            <a:extLst>
              <a:ext uri="{FF2B5EF4-FFF2-40B4-BE49-F238E27FC236}">
                <a16:creationId xmlns:a16="http://schemas.microsoft.com/office/drawing/2014/main" id="{722E3B8E-97BD-2F4D-89BE-BB6D7C6B4C84}"/>
              </a:ext>
            </a:extLst>
          </p:cNvPr>
          <p:cNvSpPr>
            <a:spLocks noGrp="1"/>
          </p:cNvSpPr>
          <p:nvPr userDrawn="1">
            <p:ph type="ftr" sz="quarter" idx="13"/>
          </p:nvPr>
        </p:nvSpPr>
        <p:spPr>
          <a:xfrm>
            <a:off x="515939" y="6489700"/>
            <a:ext cx="8511072" cy="215901"/>
          </a:xfrm>
        </p:spPr>
        <p:txBody>
          <a:bodyPr lIns="0" rIns="0"/>
          <a:lstStyle>
            <a:lvl1pPr>
              <a:defRPr>
                <a:solidFill>
                  <a:schemeClr val="bg1"/>
                </a:solidFill>
                <a:latin typeface="+mj-lt"/>
              </a:defRPr>
            </a:lvl1pPr>
          </a:lstStyle>
          <a:p>
            <a:r>
              <a:rPr lang="en-US" dirty="0"/>
              <a:t>Classification: Private</a:t>
            </a:r>
          </a:p>
        </p:txBody>
      </p:sp>
      <p:pic>
        <p:nvPicPr>
          <p:cNvPr id="2" name="Graphic 1">
            <a:extLst>
              <a:ext uri="{FF2B5EF4-FFF2-40B4-BE49-F238E27FC236}">
                <a16:creationId xmlns:a16="http://schemas.microsoft.com/office/drawing/2014/main" id="{B1351066-2748-4384-307E-93EE87CC2D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2302853069"/>
      </p:ext>
    </p:extLst>
  </p:cSld>
  <p:clrMapOvr>
    <a:masterClrMapping/>
  </p:clrMapOvr>
  <p:transition/>
  <p:extLst>
    <p:ext uri="{DCECCB84-F9BA-43D5-87BE-67443E8EF086}">
      <p15:sldGuideLst xmlns:p15="http://schemas.microsoft.com/office/powerpoint/2012/main">
        <p15:guide id="1" orient="horz" pos="96">
          <p15:clr>
            <a:srgbClr val="FBAE40"/>
          </p15:clr>
        </p15:guide>
        <p15:guide id="2" orient="horz" pos="3884"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5 - Image Title Page (Pink)">
    <p:bg>
      <p:bgPr>
        <a:solidFill>
          <a:schemeClr val="tx2"/>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DBEAAA6B-9BBC-A64F-9D8C-AD86CE98E9E3}"/>
              </a:ext>
            </a:extLst>
          </p:cNvPr>
          <p:cNvSpPr>
            <a:spLocks noGrp="1"/>
          </p:cNvSpPr>
          <p:nvPr>
            <p:ph type="pic" sz="quarter" idx="15" hasCustomPrompt="1"/>
          </p:nvPr>
        </p:nvSpPr>
        <p:spPr>
          <a:xfrm>
            <a:off x="0" y="476250"/>
            <a:ext cx="12192000" cy="5905500"/>
          </a:xfrm>
          <a:custGeom>
            <a:avLst/>
            <a:gdLst>
              <a:gd name="connsiteX0" fmla="*/ 10664583 w 12192000"/>
              <a:gd name="connsiteY0" fmla="*/ 3228057 h 5905500"/>
              <a:gd name="connsiteX1" fmla="*/ 9665962 w 12192000"/>
              <a:gd name="connsiteY1" fmla="*/ 4226678 h 5905500"/>
              <a:gd name="connsiteX2" fmla="*/ 10664583 w 12192000"/>
              <a:gd name="connsiteY2" fmla="*/ 5225299 h 5905500"/>
              <a:gd name="connsiteX3" fmla="*/ 11663204 w 12192000"/>
              <a:gd name="connsiteY3" fmla="*/ 4226678 h 5905500"/>
              <a:gd name="connsiteX4" fmla="*/ 10664583 w 12192000"/>
              <a:gd name="connsiteY4" fmla="*/ 3228057 h 5905500"/>
              <a:gd name="connsiteX5" fmla="*/ 10664583 w 12192000"/>
              <a:gd name="connsiteY5" fmla="*/ 680746 h 5905500"/>
              <a:gd name="connsiteX6" fmla="*/ 9665962 w 12192000"/>
              <a:gd name="connsiteY6" fmla="*/ 1679367 h 5905500"/>
              <a:gd name="connsiteX7" fmla="*/ 10664583 w 12192000"/>
              <a:gd name="connsiteY7" fmla="*/ 2677988 h 5905500"/>
              <a:gd name="connsiteX8" fmla="*/ 11663204 w 12192000"/>
              <a:gd name="connsiteY8" fmla="*/ 1679367 h 5905500"/>
              <a:gd name="connsiteX9" fmla="*/ 10664583 w 12192000"/>
              <a:gd name="connsiteY9" fmla="*/ 680746 h 5905500"/>
              <a:gd name="connsiteX10" fmla="*/ 0 w 12192000"/>
              <a:gd name="connsiteY10" fmla="*/ 0 h 5905500"/>
              <a:gd name="connsiteX11" fmla="*/ 12192000 w 12192000"/>
              <a:gd name="connsiteY11" fmla="*/ 0 h 5905500"/>
              <a:gd name="connsiteX12" fmla="*/ 1219200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10664583" y="3228057"/>
                </a:moveTo>
                <a:cubicBezTo>
                  <a:pt x="10113060" y="3228057"/>
                  <a:pt x="9665962" y="3675155"/>
                  <a:pt x="9665962" y="4226678"/>
                </a:cubicBezTo>
                <a:cubicBezTo>
                  <a:pt x="9665962" y="4778201"/>
                  <a:pt x="10113060" y="5225299"/>
                  <a:pt x="10664583" y="5225299"/>
                </a:cubicBezTo>
                <a:cubicBezTo>
                  <a:pt x="11216106" y="5225299"/>
                  <a:pt x="11663204" y="4778201"/>
                  <a:pt x="11663204" y="4226678"/>
                </a:cubicBezTo>
                <a:cubicBezTo>
                  <a:pt x="11663204" y="3675155"/>
                  <a:pt x="11216106" y="3228057"/>
                  <a:pt x="10664583" y="3228057"/>
                </a:cubicBezTo>
                <a:close/>
                <a:moveTo>
                  <a:pt x="10664583" y="680746"/>
                </a:moveTo>
                <a:cubicBezTo>
                  <a:pt x="10113060" y="680746"/>
                  <a:pt x="9665962" y="1127844"/>
                  <a:pt x="9665962" y="1679367"/>
                </a:cubicBezTo>
                <a:cubicBezTo>
                  <a:pt x="9665962" y="2230890"/>
                  <a:pt x="10113060" y="2677988"/>
                  <a:pt x="10664583" y="2677988"/>
                </a:cubicBezTo>
                <a:cubicBezTo>
                  <a:pt x="11216106" y="2677988"/>
                  <a:pt x="11663204" y="2230890"/>
                  <a:pt x="11663204" y="1679367"/>
                </a:cubicBezTo>
                <a:cubicBezTo>
                  <a:pt x="11663204" y="1127844"/>
                  <a:pt x="11216106" y="680746"/>
                  <a:pt x="10664583" y="680746"/>
                </a:cubicBezTo>
                <a:close/>
                <a:moveTo>
                  <a:pt x="0" y="0"/>
                </a:moveTo>
                <a:lnTo>
                  <a:pt x="12192000" y="0"/>
                </a:lnTo>
                <a:lnTo>
                  <a:pt x="12192000" y="5905500"/>
                </a:lnTo>
                <a:lnTo>
                  <a:pt x="0" y="5905500"/>
                </a:lnTo>
                <a:close/>
              </a:path>
            </a:pathLst>
          </a:custGeom>
          <a:solidFill>
            <a:schemeClr val="tx1"/>
          </a:solidFill>
        </p:spPr>
        <p:txBody>
          <a:bodyPr wrap="square" rIns="3024000" anchor="ctr">
            <a:noAutofit/>
          </a:bodyPr>
          <a:lstStyle>
            <a:lvl1pPr marL="0" indent="0" algn="r">
              <a:buNone/>
              <a:defRPr>
                <a:solidFill>
                  <a:schemeClr val="bg1"/>
                </a:solidFill>
              </a:defRPr>
            </a:lvl1pPr>
          </a:lstStyle>
          <a:p>
            <a:r>
              <a:rPr lang="en-GB" dirty="0"/>
              <a:t>Insert picture (click the icon)</a:t>
            </a:r>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376209" cy="675005"/>
          </a:xfrm>
        </p:spPr>
        <p:txBody>
          <a:bodyPr>
            <a:noAutofit/>
          </a:bodyPr>
          <a:lstStyle>
            <a:lvl1pPr>
              <a:defRPr sz="4400">
                <a:solidFill>
                  <a:schemeClr val="bg1"/>
                </a:solidFill>
              </a:defRPr>
            </a:lvl1pPr>
          </a:lstStyle>
          <a:p>
            <a:r>
              <a:rPr lang="en-US"/>
              <a:t>Title</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9" y="2785206"/>
            <a:ext cx="5224462" cy="1597025"/>
          </a:xfrm>
        </p:spPr>
        <p:txBody>
          <a:bodyPr>
            <a:noAutofit/>
          </a:bodyPr>
          <a:lstStyle>
            <a:lvl1pPr marL="0" indent="0">
              <a:buNone/>
              <a:defRPr sz="3600" spc="70" baseline="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sp>
        <p:nvSpPr>
          <p:cNvPr id="4" name="Date Placeholder 3">
            <a:extLst>
              <a:ext uri="{FF2B5EF4-FFF2-40B4-BE49-F238E27FC236}">
                <a16:creationId xmlns:a16="http://schemas.microsoft.com/office/drawing/2014/main" id="{2A168C6B-E5A8-9042-B749-1BD8D9646A49}"/>
              </a:ext>
            </a:extLst>
          </p:cNvPr>
          <p:cNvSpPr>
            <a:spLocks noGrp="1"/>
          </p:cNvSpPr>
          <p:nvPr userDrawn="1">
            <p:ph type="dt" sz="half" idx="12"/>
          </p:nvPr>
        </p:nvSpPr>
        <p:spPr>
          <a:xfrm>
            <a:off x="515938" y="152399"/>
            <a:ext cx="2743200" cy="215899"/>
          </a:xfrm>
        </p:spPr>
        <p:txBody>
          <a:bodyPr lIns="0"/>
          <a:lstStyle>
            <a:lvl1pPr>
              <a:defRPr>
                <a:solidFill>
                  <a:schemeClr val="tx1"/>
                </a:solidFill>
                <a:latin typeface="+mj-lt"/>
              </a:defRPr>
            </a:lvl1pPr>
          </a:lstStyle>
          <a:p>
            <a:fld id="{31AF4527-F7E0-764C-9B00-E331F3846377}" type="datetime3">
              <a:rPr lang="en-GB" smtClean="0"/>
              <a:t>25 November, 2024</a:t>
            </a:fld>
            <a:endParaRPr lang="en-US" dirty="0"/>
          </a:p>
        </p:txBody>
      </p:sp>
      <p:sp>
        <p:nvSpPr>
          <p:cNvPr id="7" name="Footer Placeholder 6">
            <a:extLst>
              <a:ext uri="{FF2B5EF4-FFF2-40B4-BE49-F238E27FC236}">
                <a16:creationId xmlns:a16="http://schemas.microsoft.com/office/drawing/2014/main" id="{722E3B8E-97BD-2F4D-89BE-BB6D7C6B4C84}"/>
              </a:ext>
            </a:extLst>
          </p:cNvPr>
          <p:cNvSpPr>
            <a:spLocks noGrp="1"/>
          </p:cNvSpPr>
          <p:nvPr userDrawn="1">
            <p:ph type="ftr" sz="quarter" idx="13"/>
          </p:nvPr>
        </p:nvSpPr>
        <p:spPr>
          <a:xfrm>
            <a:off x="515939" y="6489700"/>
            <a:ext cx="8511072" cy="215901"/>
          </a:xfrm>
        </p:spPr>
        <p:txBody>
          <a:bodyPr lIns="0" rIns="0"/>
          <a:lstStyle>
            <a:lvl1pPr>
              <a:defRPr>
                <a:solidFill>
                  <a:schemeClr val="tx1"/>
                </a:solidFill>
                <a:latin typeface="+mj-lt"/>
              </a:defRPr>
            </a:lvl1pPr>
          </a:lstStyle>
          <a:p>
            <a:r>
              <a:rPr lang="en-US" dirty="0"/>
              <a:t>Classification: Private</a:t>
            </a:r>
          </a:p>
        </p:txBody>
      </p:sp>
      <p:pic>
        <p:nvPicPr>
          <p:cNvPr id="2" name="Graphic 1">
            <a:extLst>
              <a:ext uri="{FF2B5EF4-FFF2-40B4-BE49-F238E27FC236}">
                <a16:creationId xmlns:a16="http://schemas.microsoft.com/office/drawing/2014/main" id="{82CD60FC-29BB-677A-A1C0-8B8AC24F155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1641745354"/>
      </p:ext>
    </p:extLst>
  </p:cSld>
  <p:clrMapOvr>
    <a:masterClrMapping/>
  </p:clrMapOvr>
  <p:transition/>
  <p:extLst>
    <p:ext uri="{DCECCB84-F9BA-43D5-87BE-67443E8EF086}">
      <p15:sldGuideLst xmlns:p15="http://schemas.microsoft.com/office/powerpoint/2012/main">
        <p15:guide id="1" orient="horz" pos="96">
          <p15:clr>
            <a:srgbClr val="FBAE40"/>
          </p15:clr>
        </p15:guide>
        <p15:guide id="2" orient="horz" pos="3884">
          <p15:clr>
            <a:srgbClr val="FBAE40"/>
          </p15:clr>
        </p15:guide>
        <p15:guide id="3" orient="horz" pos="30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6 - Image Title Page (White)">
    <p:bg>
      <p:bgPr>
        <a:solidFill>
          <a:schemeClr val="bg1"/>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29B045D-8CB3-9740-8E91-50883B164B29}"/>
              </a:ext>
            </a:extLst>
          </p:cNvPr>
          <p:cNvSpPr/>
          <p:nvPr userDrawn="1"/>
        </p:nvSpPr>
        <p:spPr>
          <a:xfrm>
            <a:off x="9568967" y="3624469"/>
            <a:ext cx="2120348" cy="21203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GB" dirty="0"/>
          </a:p>
        </p:txBody>
      </p:sp>
      <p:sp>
        <p:nvSpPr>
          <p:cNvPr id="2" name="Oval 1">
            <a:extLst>
              <a:ext uri="{FF2B5EF4-FFF2-40B4-BE49-F238E27FC236}">
                <a16:creationId xmlns:a16="http://schemas.microsoft.com/office/drawing/2014/main" id="{F2D28797-FB38-5A43-ACB5-A475475F5E9D}"/>
              </a:ext>
            </a:extLst>
          </p:cNvPr>
          <p:cNvSpPr/>
          <p:nvPr userDrawn="1"/>
        </p:nvSpPr>
        <p:spPr>
          <a:xfrm>
            <a:off x="9568967" y="1113183"/>
            <a:ext cx="2120348" cy="21203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GB" dirty="0"/>
          </a:p>
        </p:txBody>
      </p:sp>
      <p:sp>
        <p:nvSpPr>
          <p:cNvPr id="33" name="Picture Placeholder 32">
            <a:extLst>
              <a:ext uri="{FF2B5EF4-FFF2-40B4-BE49-F238E27FC236}">
                <a16:creationId xmlns:a16="http://schemas.microsoft.com/office/drawing/2014/main" id="{DBEAAA6B-9BBC-A64F-9D8C-AD86CE98E9E3}"/>
              </a:ext>
            </a:extLst>
          </p:cNvPr>
          <p:cNvSpPr>
            <a:spLocks noGrp="1"/>
          </p:cNvSpPr>
          <p:nvPr>
            <p:ph type="pic" sz="quarter" idx="15" hasCustomPrompt="1"/>
          </p:nvPr>
        </p:nvSpPr>
        <p:spPr>
          <a:xfrm>
            <a:off x="0" y="476250"/>
            <a:ext cx="12192000" cy="5905500"/>
          </a:xfrm>
          <a:custGeom>
            <a:avLst/>
            <a:gdLst>
              <a:gd name="connsiteX0" fmla="*/ 10664583 w 12192000"/>
              <a:gd name="connsiteY0" fmla="*/ 3228057 h 5905500"/>
              <a:gd name="connsiteX1" fmla="*/ 9665962 w 12192000"/>
              <a:gd name="connsiteY1" fmla="*/ 4226678 h 5905500"/>
              <a:gd name="connsiteX2" fmla="*/ 10664583 w 12192000"/>
              <a:gd name="connsiteY2" fmla="*/ 5225299 h 5905500"/>
              <a:gd name="connsiteX3" fmla="*/ 11663204 w 12192000"/>
              <a:gd name="connsiteY3" fmla="*/ 4226678 h 5905500"/>
              <a:gd name="connsiteX4" fmla="*/ 10664583 w 12192000"/>
              <a:gd name="connsiteY4" fmla="*/ 3228057 h 5905500"/>
              <a:gd name="connsiteX5" fmla="*/ 10664583 w 12192000"/>
              <a:gd name="connsiteY5" fmla="*/ 680746 h 5905500"/>
              <a:gd name="connsiteX6" fmla="*/ 9665962 w 12192000"/>
              <a:gd name="connsiteY6" fmla="*/ 1679367 h 5905500"/>
              <a:gd name="connsiteX7" fmla="*/ 10664583 w 12192000"/>
              <a:gd name="connsiteY7" fmla="*/ 2677988 h 5905500"/>
              <a:gd name="connsiteX8" fmla="*/ 11663204 w 12192000"/>
              <a:gd name="connsiteY8" fmla="*/ 1679367 h 5905500"/>
              <a:gd name="connsiteX9" fmla="*/ 10664583 w 12192000"/>
              <a:gd name="connsiteY9" fmla="*/ 680746 h 5905500"/>
              <a:gd name="connsiteX10" fmla="*/ 0 w 12192000"/>
              <a:gd name="connsiteY10" fmla="*/ 0 h 5905500"/>
              <a:gd name="connsiteX11" fmla="*/ 12192000 w 12192000"/>
              <a:gd name="connsiteY11" fmla="*/ 0 h 5905500"/>
              <a:gd name="connsiteX12" fmla="*/ 1219200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10664583" y="3228057"/>
                </a:moveTo>
                <a:cubicBezTo>
                  <a:pt x="10113060" y="3228057"/>
                  <a:pt x="9665962" y="3675155"/>
                  <a:pt x="9665962" y="4226678"/>
                </a:cubicBezTo>
                <a:cubicBezTo>
                  <a:pt x="9665962" y="4778201"/>
                  <a:pt x="10113060" y="5225299"/>
                  <a:pt x="10664583" y="5225299"/>
                </a:cubicBezTo>
                <a:cubicBezTo>
                  <a:pt x="11216106" y="5225299"/>
                  <a:pt x="11663204" y="4778201"/>
                  <a:pt x="11663204" y="4226678"/>
                </a:cubicBezTo>
                <a:cubicBezTo>
                  <a:pt x="11663204" y="3675155"/>
                  <a:pt x="11216106" y="3228057"/>
                  <a:pt x="10664583" y="3228057"/>
                </a:cubicBezTo>
                <a:close/>
                <a:moveTo>
                  <a:pt x="10664583" y="680746"/>
                </a:moveTo>
                <a:cubicBezTo>
                  <a:pt x="10113060" y="680746"/>
                  <a:pt x="9665962" y="1127844"/>
                  <a:pt x="9665962" y="1679367"/>
                </a:cubicBezTo>
                <a:cubicBezTo>
                  <a:pt x="9665962" y="2230890"/>
                  <a:pt x="10113060" y="2677988"/>
                  <a:pt x="10664583" y="2677988"/>
                </a:cubicBezTo>
                <a:cubicBezTo>
                  <a:pt x="11216106" y="2677988"/>
                  <a:pt x="11663204" y="2230890"/>
                  <a:pt x="11663204" y="1679367"/>
                </a:cubicBezTo>
                <a:cubicBezTo>
                  <a:pt x="11663204" y="1127844"/>
                  <a:pt x="11216106" y="680746"/>
                  <a:pt x="10664583" y="680746"/>
                </a:cubicBezTo>
                <a:close/>
                <a:moveTo>
                  <a:pt x="0" y="0"/>
                </a:moveTo>
                <a:lnTo>
                  <a:pt x="12192000" y="0"/>
                </a:lnTo>
                <a:lnTo>
                  <a:pt x="12192000" y="5905500"/>
                </a:lnTo>
                <a:lnTo>
                  <a:pt x="0" y="5905500"/>
                </a:lnTo>
                <a:close/>
              </a:path>
            </a:pathLst>
          </a:custGeom>
          <a:solidFill>
            <a:schemeClr val="bg2">
              <a:lumMod val="75000"/>
            </a:schemeClr>
          </a:solidFill>
        </p:spPr>
        <p:txBody>
          <a:bodyPr wrap="square" rIns="3024000" anchor="ctr">
            <a:noAutofit/>
          </a:bodyPr>
          <a:lstStyle>
            <a:lvl1pPr marL="0" indent="0" algn="r">
              <a:buNone/>
              <a:defRPr>
                <a:solidFill>
                  <a:schemeClr val="tx1"/>
                </a:solidFill>
              </a:defRPr>
            </a:lvl1pPr>
          </a:lstStyle>
          <a:p>
            <a:r>
              <a:rPr lang="en-GB" dirty="0"/>
              <a:t>Insert picture (click the icon)</a:t>
            </a:r>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376209" cy="675005"/>
          </a:xfrm>
        </p:spPr>
        <p:txBody>
          <a:bodyPr>
            <a:noAutofit/>
          </a:bodyPr>
          <a:lstStyle>
            <a:lvl1pPr>
              <a:defRPr sz="4400">
                <a:solidFill>
                  <a:schemeClr val="bg1"/>
                </a:solidFill>
              </a:defRPr>
            </a:lvl1pPr>
          </a:lstStyle>
          <a:p>
            <a:r>
              <a:rPr lang="en-US"/>
              <a:t>Title</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9" y="2785206"/>
            <a:ext cx="5224462" cy="1597025"/>
          </a:xfrm>
        </p:spPr>
        <p:txBody>
          <a:bodyPr>
            <a:noAutofit/>
          </a:bodyPr>
          <a:lstStyle>
            <a:lvl1pPr marL="0" indent="0">
              <a:buNone/>
              <a:defRPr sz="3600" spc="70" baseline="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sp>
        <p:nvSpPr>
          <p:cNvPr id="4" name="Date Placeholder 3">
            <a:extLst>
              <a:ext uri="{FF2B5EF4-FFF2-40B4-BE49-F238E27FC236}">
                <a16:creationId xmlns:a16="http://schemas.microsoft.com/office/drawing/2014/main" id="{2A168C6B-E5A8-9042-B749-1BD8D9646A49}"/>
              </a:ext>
            </a:extLst>
          </p:cNvPr>
          <p:cNvSpPr>
            <a:spLocks noGrp="1"/>
          </p:cNvSpPr>
          <p:nvPr userDrawn="1">
            <p:ph type="dt" sz="half" idx="12"/>
          </p:nvPr>
        </p:nvSpPr>
        <p:spPr>
          <a:xfrm>
            <a:off x="515938" y="152399"/>
            <a:ext cx="2743200" cy="215899"/>
          </a:xfrm>
        </p:spPr>
        <p:txBody>
          <a:bodyPr lIns="0"/>
          <a:lstStyle>
            <a:lvl1pPr>
              <a:defRPr>
                <a:solidFill>
                  <a:schemeClr val="tx1"/>
                </a:solidFill>
                <a:latin typeface="+mj-lt"/>
              </a:defRPr>
            </a:lvl1pPr>
          </a:lstStyle>
          <a:p>
            <a:fld id="{3FC288C3-BE51-A840-A74E-C494F247E2C1}" type="datetime3">
              <a:rPr lang="en-GB" smtClean="0"/>
              <a:t>25 November, 2024</a:t>
            </a:fld>
            <a:endParaRPr lang="en-US" dirty="0"/>
          </a:p>
        </p:txBody>
      </p:sp>
      <p:sp>
        <p:nvSpPr>
          <p:cNvPr id="7" name="Footer Placeholder 6">
            <a:extLst>
              <a:ext uri="{FF2B5EF4-FFF2-40B4-BE49-F238E27FC236}">
                <a16:creationId xmlns:a16="http://schemas.microsoft.com/office/drawing/2014/main" id="{722E3B8E-97BD-2F4D-89BE-BB6D7C6B4C84}"/>
              </a:ext>
            </a:extLst>
          </p:cNvPr>
          <p:cNvSpPr>
            <a:spLocks noGrp="1"/>
          </p:cNvSpPr>
          <p:nvPr userDrawn="1">
            <p:ph type="ftr" sz="quarter" idx="13"/>
          </p:nvPr>
        </p:nvSpPr>
        <p:spPr>
          <a:xfrm>
            <a:off x="515939" y="6489700"/>
            <a:ext cx="8511072" cy="215901"/>
          </a:xfrm>
        </p:spPr>
        <p:txBody>
          <a:bodyPr lIns="0" rIns="0"/>
          <a:lstStyle>
            <a:lvl1pPr>
              <a:defRPr>
                <a:solidFill>
                  <a:schemeClr val="tx1"/>
                </a:solidFill>
                <a:latin typeface="+mj-lt"/>
              </a:defRPr>
            </a:lvl1pPr>
          </a:lstStyle>
          <a:p>
            <a:r>
              <a:rPr lang="en-US" dirty="0"/>
              <a:t>Classification: Private</a:t>
            </a:r>
          </a:p>
        </p:txBody>
      </p:sp>
      <p:pic>
        <p:nvPicPr>
          <p:cNvPr id="12" name="Graphic 11">
            <a:extLst>
              <a:ext uri="{FF2B5EF4-FFF2-40B4-BE49-F238E27FC236}">
                <a16:creationId xmlns:a16="http://schemas.microsoft.com/office/drawing/2014/main" id="{02098BC7-A338-5E48-8658-87A572B9BF1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740900917"/>
      </p:ext>
    </p:extLst>
  </p:cSld>
  <p:clrMapOvr>
    <a:masterClrMapping/>
  </p:clrMapOvr>
  <p:transition/>
  <p:extLst>
    <p:ext uri="{DCECCB84-F9BA-43D5-87BE-67443E8EF086}">
      <p15:sldGuideLst xmlns:p15="http://schemas.microsoft.com/office/powerpoint/2012/main">
        <p15:guide id="1" orient="horz" pos="96">
          <p15:clr>
            <a:srgbClr val="FBAE40"/>
          </p15:clr>
        </p15:guide>
        <p15:guide id="2" orient="horz" pos="388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7 - Content Pag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0801351" cy="675005"/>
          </a:xfrm>
        </p:spPr>
        <p:txBody>
          <a:bodyPr/>
          <a:lstStyle>
            <a:lvl1pPr>
              <a:defRPr>
                <a:solidFill>
                  <a:schemeClr val="tx2"/>
                </a:solidFill>
              </a:defRPr>
            </a:lvl1pPr>
          </a:lstStyle>
          <a:p>
            <a:r>
              <a:rPr lang="en-US"/>
              <a:t>Click to edit Master title style</a:t>
            </a:r>
          </a:p>
        </p:txBody>
      </p:sp>
      <p:sp>
        <p:nvSpPr>
          <p:cNvPr id="12" name="Slide Number Placeholder 11">
            <a:extLst>
              <a:ext uri="{FF2B5EF4-FFF2-40B4-BE49-F238E27FC236}">
                <a16:creationId xmlns:a16="http://schemas.microsoft.com/office/drawing/2014/main" id="{BD6F6C71-676F-274D-BF40-ACE651769921}"/>
              </a:ext>
            </a:extLst>
          </p:cNvPr>
          <p:cNvSpPr>
            <a:spLocks noGrp="1"/>
          </p:cNvSpPr>
          <p:nvPr>
            <p:ph type="sldNum" sz="quarter" idx="27"/>
          </p:nvPr>
        </p:nvSpPr>
        <p:spPr/>
        <p:txBody>
          <a:bodyPr/>
          <a:lstStyle>
            <a:lvl1pPr>
              <a:defRPr>
                <a:solidFill>
                  <a:schemeClr val="bg1"/>
                </a:solidFill>
              </a:defRPr>
            </a:lvl1pPr>
          </a:lstStyle>
          <a:p>
            <a:fld id="{DCD633C5-EF89-2749-84FE-9034CB20F467}" type="slidenum">
              <a:rPr lang="en-US" smtClean="0"/>
              <a:t>‹#›</a:t>
            </a:fld>
            <a:endParaRPr lang="en-US" dirty="0"/>
          </a:p>
        </p:txBody>
      </p:sp>
      <p:sp>
        <p:nvSpPr>
          <p:cNvPr id="33" name="Text Placeholder 13">
            <a:extLst>
              <a:ext uri="{FF2B5EF4-FFF2-40B4-BE49-F238E27FC236}">
                <a16:creationId xmlns:a16="http://schemas.microsoft.com/office/drawing/2014/main" id="{A4DAB1C0-852E-1C47-B05D-D6E60CCC4D78}"/>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34" name="Straight Connector 33">
            <a:extLst>
              <a:ext uri="{FF2B5EF4-FFF2-40B4-BE49-F238E27FC236}">
                <a16:creationId xmlns:a16="http://schemas.microsoft.com/office/drawing/2014/main" id="{5C73AA7C-0BFE-C04F-8822-231720B3C728}"/>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16">
            <a:extLst>
              <a:ext uri="{FF2B5EF4-FFF2-40B4-BE49-F238E27FC236}">
                <a16:creationId xmlns:a16="http://schemas.microsoft.com/office/drawing/2014/main" id="{64C93C91-2DF4-0C4B-AD3C-4CBD197385BA}"/>
              </a:ext>
            </a:extLst>
          </p:cNvPr>
          <p:cNvSpPr>
            <a:spLocks noGrp="1"/>
          </p:cNvSpPr>
          <p:nvPr>
            <p:ph type="body" sz="quarter" idx="13" hasCustomPrompt="1"/>
          </p:nvPr>
        </p:nvSpPr>
        <p:spPr>
          <a:xfrm>
            <a:off x="515937" y="1449388"/>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8">
            <a:extLst>
              <a:ext uri="{FF2B5EF4-FFF2-40B4-BE49-F238E27FC236}">
                <a16:creationId xmlns:a16="http://schemas.microsoft.com/office/drawing/2014/main" id="{AED07C04-4B59-D343-8654-C7CA79057582}"/>
              </a:ext>
            </a:extLst>
          </p:cNvPr>
          <p:cNvSpPr>
            <a:spLocks noGrp="1"/>
          </p:cNvSpPr>
          <p:nvPr>
            <p:ph type="body" sz="quarter" idx="14"/>
          </p:nvPr>
        </p:nvSpPr>
        <p:spPr>
          <a:xfrm>
            <a:off x="1286973" y="1449388"/>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35" name="Text Placeholder 16">
            <a:extLst>
              <a:ext uri="{FF2B5EF4-FFF2-40B4-BE49-F238E27FC236}">
                <a16:creationId xmlns:a16="http://schemas.microsoft.com/office/drawing/2014/main" id="{63778B4B-F351-7849-813A-17000D338AC2}"/>
              </a:ext>
            </a:extLst>
          </p:cNvPr>
          <p:cNvSpPr>
            <a:spLocks noGrp="1"/>
          </p:cNvSpPr>
          <p:nvPr>
            <p:ph type="body" sz="quarter" idx="15" hasCustomPrompt="1"/>
          </p:nvPr>
        </p:nvSpPr>
        <p:spPr>
          <a:xfrm>
            <a:off x="515937" y="2154969"/>
            <a:ext cx="630360" cy="614327"/>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6" name="Text Placeholder 18">
            <a:extLst>
              <a:ext uri="{FF2B5EF4-FFF2-40B4-BE49-F238E27FC236}">
                <a16:creationId xmlns:a16="http://schemas.microsoft.com/office/drawing/2014/main" id="{2660F761-46B3-C641-BEB8-21A4ECF342F5}"/>
              </a:ext>
            </a:extLst>
          </p:cNvPr>
          <p:cNvSpPr>
            <a:spLocks noGrp="1"/>
          </p:cNvSpPr>
          <p:nvPr>
            <p:ph type="body" sz="quarter" idx="16"/>
          </p:nvPr>
        </p:nvSpPr>
        <p:spPr>
          <a:xfrm>
            <a:off x="1286973" y="2173694"/>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37" name="Text Placeholder 16">
            <a:extLst>
              <a:ext uri="{FF2B5EF4-FFF2-40B4-BE49-F238E27FC236}">
                <a16:creationId xmlns:a16="http://schemas.microsoft.com/office/drawing/2014/main" id="{C657EB15-67B0-1D4F-9155-1E18FB63436B}"/>
              </a:ext>
            </a:extLst>
          </p:cNvPr>
          <p:cNvSpPr>
            <a:spLocks noGrp="1"/>
          </p:cNvSpPr>
          <p:nvPr>
            <p:ph type="body" sz="quarter" idx="17" hasCustomPrompt="1"/>
          </p:nvPr>
        </p:nvSpPr>
        <p:spPr>
          <a:xfrm>
            <a:off x="515937" y="2898001"/>
            <a:ext cx="630360" cy="586400"/>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8" name="Text Placeholder 18">
            <a:extLst>
              <a:ext uri="{FF2B5EF4-FFF2-40B4-BE49-F238E27FC236}">
                <a16:creationId xmlns:a16="http://schemas.microsoft.com/office/drawing/2014/main" id="{C389FB0E-BF6D-A940-9887-8407E4EE5DB9}"/>
              </a:ext>
            </a:extLst>
          </p:cNvPr>
          <p:cNvSpPr>
            <a:spLocks noGrp="1"/>
          </p:cNvSpPr>
          <p:nvPr>
            <p:ph type="body" sz="quarter" idx="18"/>
          </p:nvPr>
        </p:nvSpPr>
        <p:spPr>
          <a:xfrm>
            <a:off x="1286973" y="2898000"/>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39" name="Text Placeholder 16">
            <a:extLst>
              <a:ext uri="{FF2B5EF4-FFF2-40B4-BE49-F238E27FC236}">
                <a16:creationId xmlns:a16="http://schemas.microsoft.com/office/drawing/2014/main" id="{6968D911-A3CE-264A-93C4-3E462DD246E3}"/>
              </a:ext>
            </a:extLst>
          </p:cNvPr>
          <p:cNvSpPr>
            <a:spLocks noGrp="1"/>
          </p:cNvSpPr>
          <p:nvPr>
            <p:ph type="body" sz="quarter" idx="19" hasCustomPrompt="1"/>
          </p:nvPr>
        </p:nvSpPr>
        <p:spPr>
          <a:xfrm>
            <a:off x="515937" y="3622307"/>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0" name="Text Placeholder 18">
            <a:extLst>
              <a:ext uri="{FF2B5EF4-FFF2-40B4-BE49-F238E27FC236}">
                <a16:creationId xmlns:a16="http://schemas.microsoft.com/office/drawing/2014/main" id="{125B6ECA-5CC1-C043-9A12-0E7F60AF0A37}"/>
              </a:ext>
            </a:extLst>
          </p:cNvPr>
          <p:cNvSpPr>
            <a:spLocks noGrp="1"/>
          </p:cNvSpPr>
          <p:nvPr>
            <p:ph type="body" sz="quarter" idx="20"/>
          </p:nvPr>
        </p:nvSpPr>
        <p:spPr>
          <a:xfrm>
            <a:off x="1286973" y="3622306"/>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41" name="Text Placeholder 16">
            <a:extLst>
              <a:ext uri="{FF2B5EF4-FFF2-40B4-BE49-F238E27FC236}">
                <a16:creationId xmlns:a16="http://schemas.microsoft.com/office/drawing/2014/main" id="{4D23D817-1EF5-EE4F-BEDB-50972E500F30}"/>
              </a:ext>
            </a:extLst>
          </p:cNvPr>
          <p:cNvSpPr>
            <a:spLocks noGrp="1"/>
          </p:cNvSpPr>
          <p:nvPr>
            <p:ph type="body" sz="quarter" idx="21" hasCustomPrompt="1"/>
          </p:nvPr>
        </p:nvSpPr>
        <p:spPr>
          <a:xfrm>
            <a:off x="515937" y="4346613"/>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2" name="Text Placeholder 18">
            <a:extLst>
              <a:ext uri="{FF2B5EF4-FFF2-40B4-BE49-F238E27FC236}">
                <a16:creationId xmlns:a16="http://schemas.microsoft.com/office/drawing/2014/main" id="{FAEEA21D-3D4E-F64A-8EE2-ACA9E7A9E68D}"/>
              </a:ext>
            </a:extLst>
          </p:cNvPr>
          <p:cNvSpPr>
            <a:spLocks noGrp="1"/>
          </p:cNvSpPr>
          <p:nvPr>
            <p:ph type="body" sz="quarter" idx="22"/>
          </p:nvPr>
        </p:nvSpPr>
        <p:spPr>
          <a:xfrm>
            <a:off x="1286973" y="4346612"/>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43" name="Text Placeholder 16">
            <a:extLst>
              <a:ext uri="{FF2B5EF4-FFF2-40B4-BE49-F238E27FC236}">
                <a16:creationId xmlns:a16="http://schemas.microsoft.com/office/drawing/2014/main" id="{6D425D35-C021-674C-8864-F366AD5510C5}"/>
              </a:ext>
            </a:extLst>
          </p:cNvPr>
          <p:cNvSpPr>
            <a:spLocks noGrp="1"/>
          </p:cNvSpPr>
          <p:nvPr>
            <p:ph type="body" sz="quarter" idx="23" hasCustomPrompt="1"/>
          </p:nvPr>
        </p:nvSpPr>
        <p:spPr>
          <a:xfrm>
            <a:off x="515937" y="5065741"/>
            <a:ext cx="630360" cy="595728"/>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4" name="Text Placeholder 18">
            <a:extLst>
              <a:ext uri="{FF2B5EF4-FFF2-40B4-BE49-F238E27FC236}">
                <a16:creationId xmlns:a16="http://schemas.microsoft.com/office/drawing/2014/main" id="{2B36A960-D1EE-1048-8A2E-97C610C0A7C9}"/>
              </a:ext>
            </a:extLst>
          </p:cNvPr>
          <p:cNvSpPr>
            <a:spLocks noGrp="1"/>
          </p:cNvSpPr>
          <p:nvPr>
            <p:ph type="body" sz="quarter" idx="24"/>
          </p:nvPr>
        </p:nvSpPr>
        <p:spPr>
          <a:xfrm>
            <a:off x="1286973" y="5070918"/>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45" name="Text Placeholder 16">
            <a:extLst>
              <a:ext uri="{FF2B5EF4-FFF2-40B4-BE49-F238E27FC236}">
                <a16:creationId xmlns:a16="http://schemas.microsoft.com/office/drawing/2014/main" id="{AC891469-199A-3140-B052-3B6D4C71208A}"/>
              </a:ext>
            </a:extLst>
          </p:cNvPr>
          <p:cNvSpPr>
            <a:spLocks noGrp="1"/>
          </p:cNvSpPr>
          <p:nvPr>
            <p:ph type="body" sz="quarter" idx="29" hasCustomPrompt="1"/>
          </p:nvPr>
        </p:nvSpPr>
        <p:spPr>
          <a:xfrm>
            <a:off x="515938" y="5790173"/>
            <a:ext cx="630360" cy="600775"/>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6" name="Text Placeholder 18">
            <a:extLst>
              <a:ext uri="{FF2B5EF4-FFF2-40B4-BE49-F238E27FC236}">
                <a16:creationId xmlns:a16="http://schemas.microsoft.com/office/drawing/2014/main" id="{0287E4B6-EE3F-8340-B1FD-03CE9CB52A75}"/>
              </a:ext>
            </a:extLst>
          </p:cNvPr>
          <p:cNvSpPr>
            <a:spLocks noGrp="1"/>
          </p:cNvSpPr>
          <p:nvPr>
            <p:ph type="body" sz="quarter" idx="30"/>
          </p:nvPr>
        </p:nvSpPr>
        <p:spPr>
          <a:xfrm>
            <a:off x="1286974" y="5795224"/>
            <a:ext cx="7092217" cy="590550"/>
          </a:xfrm>
        </p:spPr>
        <p:txBody>
          <a:bodyPr anchor="ctr"/>
          <a:lstStyle>
            <a:lvl1pPr marL="0" indent="0">
              <a:buNone/>
              <a:defRPr>
                <a:solidFill>
                  <a:schemeClr val="bg1"/>
                </a:solidFill>
              </a:defRPr>
            </a:lvl1pPr>
          </a:lstStyle>
          <a:p>
            <a:pPr lvl="0"/>
            <a:r>
              <a:rPr lang="en-US"/>
              <a:t>Click to edit Master text styles</a:t>
            </a:r>
          </a:p>
        </p:txBody>
      </p:sp>
      <p:pic>
        <p:nvPicPr>
          <p:cNvPr id="4" name="Graphic 3">
            <a:extLst>
              <a:ext uri="{FF2B5EF4-FFF2-40B4-BE49-F238E27FC236}">
                <a16:creationId xmlns:a16="http://schemas.microsoft.com/office/drawing/2014/main" id="{46DD300F-B796-CD18-AD9C-DCF5AC93E19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1742840638"/>
      </p:ext>
    </p:extLst>
  </p:cSld>
  <p:clrMapOvr>
    <a:masterClrMapping/>
  </p:clrMapOvr>
  <p:transition/>
  <p:extLst>
    <p:ext uri="{DCECCB84-F9BA-43D5-87BE-67443E8EF086}">
      <p15:sldGuideLst xmlns:p15="http://schemas.microsoft.com/office/powerpoint/2012/main">
        <p15:guide id="1" pos="6675"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8 - Content Page (Pin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9" y="391160"/>
            <a:ext cx="10801350" cy="675005"/>
          </a:xfrm>
        </p:spPr>
        <p:txBody>
          <a:bodyPr/>
          <a:lstStyle/>
          <a:p>
            <a:r>
              <a:rPr lang="en-US"/>
              <a:t>Click to edit Master title style</a:t>
            </a:r>
          </a:p>
        </p:txBody>
      </p:sp>
      <p:sp>
        <p:nvSpPr>
          <p:cNvPr id="14" name="Text Placeholder 13">
            <a:extLst>
              <a:ext uri="{FF2B5EF4-FFF2-40B4-BE49-F238E27FC236}">
                <a16:creationId xmlns:a16="http://schemas.microsoft.com/office/drawing/2014/main" id="{C4786838-C581-D54E-AD7A-FA77984DD653}"/>
              </a:ext>
            </a:extLst>
          </p:cNvPr>
          <p:cNvSpPr>
            <a:spLocks noGrp="1"/>
          </p:cNvSpPr>
          <p:nvPr>
            <p:ph type="body" sz="quarter" idx="28" hasCustomPrompt="1"/>
          </p:nvPr>
        </p:nvSpPr>
        <p:spPr>
          <a:xfrm>
            <a:off x="1069848" y="6496356"/>
            <a:ext cx="9526715" cy="219075"/>
          </a:xfrm>
        </p:spPr>
        <p:txBody>
          <a:bodyPr lIns="36000" tIns="36000" rIns="36000" bIns="36000" anchor="ctr">
            <a:noAutofit/>
          </a:bodyPr>
          <a:lstStyle>
            <a:lvl1pPr marL="0" indent="0">
              <a:buNone/>
              <a:defRPr sz="1000" b="0" i="0">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sp>
        <p:nvSpPr>
          <p:cNvPr id="32" name="Slide Number Placeholder 31">
            <a:extLst>
              <a:ext uri="{FF2B5EF4-FFF2-40B4-BE49-F238E27FC236}">
                <a16:creationId xmlns:a16="http://schemas.microsoft.com/office/drawing/2014/main" id="{8CEDBE17-5C48-1C48-BC97-3B50815641B9}"/>
              </a:ext>
            </a:extLst>
          </p:cNvPr>
          <p:cNvSpPr>
            <a:spLocks noGrp="1"/>
          </p:cNvSpPr>
          <p:nvPr>
            <p:ph type="sldNum" sz="quarter" idx="31"/>
          </p:nvPr>
        </p:nvSpPr>
        <p:spPr>
          <a:xfrm>
            <a:off x="515938" y="6499531"/>
            <a:ext cx="505408" cy="212725"/>
          </a:xfrm>
        </p:spPr>
        <p:txBody>
          <a:bodyPr lIns="36000" tIns="36000" rIns="36000" bIns="36000" anchor="ctr"/>
          <a:lstStyle/>
          <a:p>
            <a:fld id="{DCD633C5-EF89-2749-84FE-9034CB20F467}" type="slidenum">
              <a:rPr lang="en-US" smtClean="0"/>
              <a:t>‹#›</a:t>
            </a:fld>
            <a:endParaRPr lang="en-US" dirty="0"/>
          </a:p>
        </p:txBody>
      </p:sp>
      <p:cxnSp>
        <p:nvCxnSpPr>
          <p:cNvPr id="34" name="Straight Connector 33">
            <a:extLst>
              <a:ext uri="{FF2B5EF4-FFF2-40B4-BE49-F238E27FC236}">
                <a16:creationId xmlns:a16="http://schemas.microsoft.com/office/drawing/2014/main" id="{7639D744-33B7-214C-8393-A08E560DD8A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16">
            <a:extLst>
              <a:ext uri="{FF2B5EF4-FFF2-40B4-BE49-F238E27FC236}">
                <a16:creationId xmlns:a16="http://schemas.microsoft.com/office/drawing/2014/main" id="{0BC6B5C6-453D-244F-8D44-ECD8B1DCD7DA}"/>
              </a:ext>
            </a:extLst>
          </p:cNvPr>
          <p:cNvSpPr>
            <a:spLocks noGrp="1"/>
          </p:cNvSpPr>
          <p:nvPr>
            <p:ph type="body" sz="quarter" idx="13" hasCustomPrompt="1"/>
          </p:nvPr>
        </p:nvSpPr>
        <p:spPr>
          <a:xfrm>
            <a:off x="515937" y="1449388"/>
            <a:ext cx="630360" cy="590424"/>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3" name="Text Placeholder 18">
            <a:extLst>
              <a:ext uri="{FF2B5EF4-FFF2-40B4-BE49-F238E27FC236}">
                <a16:creationId xmlns:a16="http://schemas.microsoft.com/office/drawing/2014/main" id="{CAFB590B-516B-DD49-AC31-8B8CF0EBB690}"/>
              </a:ext>
            </a:extLst>
          </p:cNvPr>
          <p:cNvSpPr>
            <a:spLocks noGrp="1"/>
          </p:cNvSpPr>
          <p:nvPr>
            <p:ph type="body" sz="quarter" idx="14"/>
          </p:nvPr>
        </p:nvSpPr>
        <p:spPr>
          <a:xfrm>
            <a:off x="1286973" y="1449388"/>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35" name="Text Placeholder 16">
            <a:extLst>
              <a:ext uri="{FF2B5EF4-FFF2-40B4-BE49-F238E27FC236}">
                <a16:creationId xmlns:a16="http://schemas.microsoft.com/office/drawing/2014/main" id="{F70DBB58-4792-7E4A-AB4D-3AAB922E9D99}"/>
              </a:ext>
            </a:extLst>
          </p:cNvPr>
          <p:cNvSpPr>
            <a:spLocks noGrp="1"/>
          </p:cNvSpPr>
          <p:nvPr>
            <p:ph type="body" sz="quarter" idx="15" hasCustomPrompt="1"/>
          </p:nvPr>
        </p:nvSpPr>
        <p:spPr>
          <a:xfrm>
            <a:off x="515937" y="2154969"/>
            <a:ext cx="630360" cy="614327"/>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6" name="Text Placeholder 18">
            <a:extLst>
              <a:ext uri="{FF2B5EF4-FFF2-40B4-BE49-F238E27FC236}">
                <a16:creationId xmlns:a16="http://schemas.microsoft.com/office/drawing/2014/main" id="{D8FDFAF1-21D5-444D-AB1C-78850551AC7D}"/>
              </a:ext>
            </a:extLst>
          </p:cNvPr>
          <p:cNvSpPr>
            <a:spLocks noGrp="1"/>
          </p:cNvSpPr>
          <p:nvPr>
            <p:ph type="body" sz="quarter" idx="16"/>
          </p:nvPr>
        </p:nvSpPr>
        <p:spPr>
          <a:xfrm>
            <a:off x="1286973" y="2173694"/>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37" name="Text Placeholder 16">
            <a:extLst>
              <a:ext uri="{FF2B5EF4-FFF2-40B4-BE49-F238E27FC236}">
                <a16:creationId xmlns:a16="http://schemas.microsoft.com/office/drawing/2014/main" id="{C3C165A2-CA91-564C-A6C2-4A72040B0A94}"/>
              </a:ext>
            </a:extLst>
          </p:cNvPr>
          <p:cNvSpPr>
            <a:spLocks noGrp="1"/>
          </p:cNvSpPr>
          <p:nvPr>
            <p:ph type="body" sz="quarter" idx="17" hasCustomPrompt="1"/>
          </p:nvPr>
        </p:nvSpPr>
        <p:spPr>
          <a:xfrm>
            <a:off x="515937" y="2898001"/>
            <a:ext cx="630360" cy="586400"/>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8" name="Text Placeholder 18">
            <a:extLst>
              <a:ext uri="{FF2B5EF4-FFF2-40B4-BE49-F238E27FC236}">
                <a16:creationId xmlns:a16="http://schemas.microsoft.com/office/drawing/2014/main" id="{1C8298A4-DC39-1345-8BCA-88DE68FAE76C}"/>
              </a:ext>
            </a:extLst>
          </p:cNvPr>
          <p:cNvSpPr>
            <a:spLocks noGrp="1"/>
          </p:cNvSpPr>
          <p:nvPr>
            <p:ph type="body" sz="quarter" idx="18"/>
          </p:nvPr>
        </p:nvSpPr>
        <p:spPr>
          <a:xfrm>
            <a:off x="1286973" y="2898000"/>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39" name="Text Placeholder 16">
            <a:extLst>
              <a:ext uri="{FF2B5EF4-FFF2-40B4-BE49-F238E27FC236}">
                <a16:creationId xmlns:a16="http://schemas.microsoft.com/office/drawing/2014/main" id="{CAE9D81F-B5D0-B240-80A9-222E1DC0EFD1}"/>
              </a:ext>
            </a:extLst>
          </p:cNvPr>
          <p:cNvSpPr>
            <a:spLocks noGrp="1"/>
          </p:cNvSpPr>
          <p:nvPr>
            <p:ph type="body" sz="quarter" idx="19" hasCustomPrompt="1"/>
          </p:nvPr>
        </p:nvSpPr>
        <p:spPr>
          <a:xfrm>
            <a:off x="515937" y="3622307"/>
            <a:ext cx="630360" cy="590424"/>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0" name="Text Placeholder 18">
            <a:extLst>
              <a:ext uri="{FF2B5EF4-FFF2-40B4-BE49-F238E27FC236}">
                <a16:creationId xmlns:a16="http://schemas.microsoft.com/office/drawing/2014/main" id="{04803FD5-EA49-AD42-AD61-30B3D4618889}"/>
              </a:ext>
            </a:extLst>
          </p:cNvPr>
          <p:cNvSpPr>
            <a:spLocks noGrp="1"/>
          </p:cNvSpPr>
          <p:nvPr>
            <p:ph type="body" sz="quarter" idx="20"/>
          </p:nvPr>
        </p:nvSpPr>
        <p:spPr>
          <a:xfrm>
            <a:off x="1286973" y="3622306"/>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41" name="Text Placeholder 16">
            <a:extLst>
              <a:ext uri="{FF2B5EF4-FFF2-40B4-BE49-F238E27FC236}">
                <a16:creationId xmlns:a16="http://schemas.microsoft.com/office/drawing/2014/main" id="{F5EC70BC-E707-7442-AFBA-5996F171931D}"/>
              </a:ext>
            </a:extLst>
          </p:cNvPr>
          <p:cNvSpPr>
            <a:spLocks noGrp="1"/>
          </p:cNvSpPr>
          <p:nvPr>
            <p:ph type="body" sz="quarter" idx="21" hasCustomPrompt="1"/>
          </p:nvPr>
        </p:nvSpPr>
        <p:spPr>
          <a:xfrm>
            <a:off x="515937" y="4346613"/>
            <a:ext cx="630360" cy="590424"/>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2" name="Text Placeholder 18">
            <a:extLst>
              <a:ext uri="{FF2B5EF4-FFF2-40B4-BE49-F238E27FC236}">
                <a16:creationId xmlns:a16="http://schemas.microsoft.com/office/drawing/2014/main" id="{5E398B68-77F3-E042-847A-508698E48CC4}"/>
              </a:ext>
            </a:extLst>
          </p:cNvPr>
          <p:cNvSpPr>
            <a:spLocks noGrp="1"/>
          </p:cNvSpPr>
          <p:nvPr>
            <p:ph type="body" sz="quarter" idx="22"/>
          </p:nvPr>
        </p:nvSpPr>
        <p:spPr>
          <a:xfrm>
            <a:off x="1286973" y="4346612"/>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43" name="Text Placeholder 16">
            <a:extLst>
              <a:ext uri="{FF2B5EF4-FFF2-40B4-BE49-F238E27FC236}">
                <a16:creationId xmlns:a16="http://schemas.microsoft.com/office/drawing/2014/main" id="{37D22E45-F3B3-6E47-BCFC-99C262A4C417}"/>
              </a:ext>
            </a:extLst>
          </p:cNvPr>
          <p:cNvSpPr>
            <a:spLocks noGrp="1"/>
          </p:cNvSpPr>
          <p:nvPr>
            <p:ph type="body" sz="quarter" idx="23" hasCustomPrompt="1"/>
          </p:nvPr>
        </p:nvSpPr>
        <p:spPr>
          <a:xfrm>
            <a:off x="515937" y="5065741"/>
            <a:ext cx="630360" cy="595728"/>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4" name="Text Placeholder 18">
            <a:extLst>
              <a:ext uri="{FF2B5EF4-FFF2-40B4-BE49-F238E27FC236}">
                <a16:creationId xmlns:a16="http://schemas.microsoft.com/office/drawing/2014/main" id="{EA9A1A2E-2E6A-9540-AB3B-EC4D533A4EAE}"/>
              </a:ext>
            </a:extLst>
          </p:cNvPr>
          <p:cNvSpPr>
            <a:spLocks noGrp="1"/>
          </p:cNvSpPr>
          <p:nvPr>
            <p:ph type="body" sz="quarter" idx="24"/>
          </p:nvPr>
        </p:nvSpPr>
        <p:spPr>
          <a:xfrm>
            <a:off x="1286973" y="5070918"/>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45" name="Text Placeholder 16">
            <a:extLst>
              <a:ext uri="{FF2B5EF4-FFF2-40B4-BE49-F238E27FC236}">
                <a16:creationId xmlns:a16="http://schemas.microsoft.com/office/drawing/2014/main" id="{1FDAE2FB-D369-4045-949B-DD03FE7F0B57}"/>
              </a:ext>
            </a:extLst>
          </p:cNvPr>
          <p:cNvSpPr>
            <a:spLocks noGrp="1"/>
          </p:cNvSpPr>
          <p:nvPr>
            <p:ph type="body" sz="quarter" idx="29" hasCustomPrompt="1"/>
          </p:nvPr>
        </p:nvSpPr>
        <p:spPr>
          <a:xfrm>
            <a:off x="515938" y="5790173"/>
            <a:ext cx="630360" cy="600775"/>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6" name="Text Placeholder 18">
            <a:extLst>
              <a:ext uri="{FF2B5EF4-FFF2-40B4-BE49-F238E27FC236}">
                <a16:creationId xmlns:a16="http://schemas.microsoft.com/office/drawing/2014/main" id="{4EE8D847-CA82-F54B-B2C6-A9C3D16268E0}"/>
              </a:ext>
            </a:extLst>
          </p:cNvPr>
          <p:cNvSpPr>
            <a:spLocks noGrp="1"/>
          </p:cNvSpPr>
          <p:nvPr>
            <p:ph type="body" sz="quarter" idx="30"/>
          </p:nvPr>
        </p:nvSpPr>
        <p:spPr>
          <a:xfrm>
            <a:off x="1286974" y="5795224"/>
            <a:ext cx="7092217" cy="590550"/>
          </a:xfrm>
        </p:spPr>
        <p:txBody>
          <a:bodyPr anchor="ctr"/>
          <a:lstStyle>
            <a:lvl1pPr marL="0" indent="0">
              <a:buNone/>
              <a:defRPr>
                <a:solidFill>
                  <a:schemeClr val="tx1"/>
                </a:solidFill>
              </a:defRPr>
            </a:lvl1pPr>
          </a:lstStyle>
          <a:p>
            <a:pPr lvl="0"/>
            <a:r>
              <a:rPr lang="en-US"/>
              <a:t>Click to edit Master text styles</a:t>
            </a:r>
          </a:p>
        </p:txBody>
      </p:sp>
      <p:pic>
        <p:nvPicPr>
          <p:cNvPr id="21" name="Graphic 20">
            <a:extLst>
              <a:ext uri="{FF2B5EF4-FFF2-40B4-BE49-F238E27FC236}">
                <a16:creationId xmlns:a16="http://schemas.microsoft.com/office/drawing/2014/main" id="{60F4A0A6-7B01-40E3-25A7-B1091A3985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4137014671"/>
      </p:ext>
    </p:extLst>
  </p:cSld>
  <p:clrMapOvr>
    <a:masterClrMapping/>
  </p:clrMapOvr>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9 - Content Pag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0801351" cy="675005"/>
          </a:xfrm>
        </p:spPr>
        <p:txBody>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5C0B9947-3D98-A44C-963C-DF850DE3DEF6}"/>
              </a:ext>
            </a:extLst>
          </p:cNvPr>
          <p:cNvSpPr>
            <a:spLocks noGrp="1"/>
          </p:cNvSpPr>
          <p:nvPr>
            <p:ph type="body" sz="quarter" idx="13" hasCustomPrompt="1"/>
          </p:nvPr>
        </p:nvSpPr>
        <p:spPr>
          <a:xfrm>
            <a:off x="515937" y="1449388"/>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19" name="Text Placeholder 18">
            <a:extLst>
              <a:ext uri="{FF2B5EF4-FFF2-40B4-BE49-F238E27FC236}">
                <a16:creationId xmlns:a16="http://schemas.microsoft.com/office/drawing/2014/main" id="{BADB8301-F7E3-E548-B72D-DF24C14089D1}"/>
              </a:ext>
            </a:extLst>
          </p:cNvPr>
          <p:cNvSpPr>
            <a:spLocks noGrp="1"/>
          </p:cNvSpPr>
          <p:nvPr>
            <p:ph type="body" sz="quarter" idx="14"/>
          </p:nvPr>
        </p:nvSpPr>
        <p:spPr>
          <a:xfrm>
            <a:off x="1286973" y="1449388"/>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20" name="Text Placeholder 16">
            <a:extLst>
              <a:ext uri="{FF2B5EF4-FFF2-40B4-BE49-F238E27FC236}">
                <a16:creationId xmlns:a16="http://schemas.microsoft.com/office/drawing/2014/main" id="{82CAB5E5-CAEB-0C43-BB51-3FBC926DEEAB}"/>
              </a:ext>
            </a:extLst>
          </p:cNvPr>
          <p:cNvSpPr>
            <a:spLocks noGrp="1"/>
          </p:cNvSpPr>
          <p:nvPr>
            <p:ph type="body" sz="quarter" idx="15" hasCustomPrompt="1"/>
          </p:nvPr>
        </p:nvSpPr>
        <p:spPr>
          <a:xfrm>
            <a:off x="515937" y="2154969"/>
            <a:ext cx="630360" cy="614327"/>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1" name="Text Placeholder 18">
            <a:extLst>
              <a:ext uri="{FF2B5EF4-FFF2-40B4-BE49-F238E27FC236}">
                <a16:creationId xmlns:a16="http://schemas.microsoft.com/office/drawing/2014/main" id="{F09AB83F-1357-8240-85CD-81624D1F8989}"/>
              </a:ext>
            </a:extLst>
          </p:cNvPr>
          <p:cNvSpPr>
            <a:spLocks noGrp="1"/>
          </p:cNvSpPr>
          <p:nvPr>
            <p:ph type="body" sz="quarter" idx="16"/>
          </p:nvPr>
        </p:nvSpPr>
        <p:spPr>
          <a:xfrm>
            <a:off x="1286973" y="2173694"/>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22" name="Text Placeholder 16">
            <a:extLst>
              <a:ext uri="{FF2B5EF4-FFF2-40B4-BE49-F238E27FC236}">
                <a16:creationId xmlns:a16="http://schemas.microsoft.com/office/drawing/2014/main" id="{A3479D8A-1AC7-3245-B130-C14DA4C79528}"/>
              </a:ext>
            </a:extLst>
          </p:cNvPr>
          <p:cNvSpPr>
            <a:spLocks noGrp="1"/>
          </p:cNvSpPr>
          <p:nvPr>
            <p:ph type="body" sz="quarter" idx="17" hasCustomPrompt="1"/>
          </p:nvPr>
        </p:nvSpPr>
        <p:spPr>
          <a:xfrm>
            <a:off x="515937" y="2898001"/>
            <a:ext cx="630360" cy="586400"/>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3" name="Text Placeholder 18">
            <a:extLst>
              <a:ext uri="{FF2B5EF4-FFF2-40B4-BE49-F238E27FC236}">
                <a16:creationId xmlns:a16="http://schemas.microsoft.com/office/drawing/2014/main" id="{22DD63AA-2D46-3B40-8943-628C827A5A5F}"/>
              </a:ext>
            </a:extLst>
          </p:cNvPr>
          <p:cNvSpPr>
            <a:spLocks noGrp="1"/>
          </p:cNvSpPr>
          <p:nvPr>
            <p:ph type="body" sz="quarter" idx="18"/>
          </p:nvPr>
        </p:nvSpPr>
        <p:spPr>
          <a:xfrm>
            <a:off x="1286973" y="2898000"/>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24" name="Text Placeholder 16">
            <a:extLst>
              <a:ext uri="{FF2B5EF4-FFF2-40B4-BE49-F238E27FC236}">
                <a16:creationId xmlns:a16="http://schemas.microsoft.com/office/drawing/2014/main" id="{1505723F-1565-454F-A786-5F71BB6AABB0}"/>
              </a:ext>
            </a:extLst>
          </p:cNvPr>
          <p:cNvSpPr>
            <a:spLocks noGrp="1"/>
          </p:cNvSpPr>
          <p:nvPr>
            <p:ph type="body" sz="quarter" idx="19" hasCustomPrompt="1"/>
          </p:nvPr>
        </p:nvSpPr>
        <p:spPr>
          <a:xfrm>
            <a:off x="515937" y="3622307"/>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5" name="Text Placeholder 18">
            <a:extLst>
              <a:ext uri="{FF2B5EF4-FFF2-40B4-BE49-F238E27FC236}">
                <a16:creationId xmlns:a16="http://schemas.microsoft.com/office/drawing/2014/main" id="{01F1C3C1-22C7-EA4E-8F39-3F997DDD460C}"/>
              </a:ext>
            </a:extLst>
          </p:cNvPr>
          <p:cNvSpPr>
            <a:spLocks noGrp="1"/>
          </p:cNvSpPr>
          <p:nvPr>
            <p:ph type="body" sz="quarter" idx="20"/>
          </p:nvPr>
        </p:nvSpPr>
        <p:spPr>
          <a:xfrm>
            <a:off x="1286973" y="3622306"/>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26" name="Text Placeholder 16">
            <a:extLst>
              <a:ext uri="{FF2B5EF4-FFF2-40B4-BE49-F238E27FC236}">
                <a16:creationId xmlns:a16="http://schemas.microsoft.com/office/drawing/2014/main" id="{8E8DF8A3-A77B-8D4E-826D-0FC9242A3762}"/>
              </a:ext>
            </a:extLst>
          </p:cNvPr>
          <p:cNvSpPr>
            <a:spLocks noGrp="1"/>
          </p:cNvSpPr>
          <p:nvPr>
            <p:ph type="body" sz="quarter" idx="21" hasCustomPrompt="1"/>
          </p:nvPr>
        </p:nvSpPr>
        <p:spPr>
          <a:xfrm>
            <a:off x="515937" y="4346613"/>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8">
            <a:extLst>
              <a:ext uri="{FF2B5EF4-FFF2-40B4-BE49-F238E27FC236}">
                <a16:creationId xmlns:a16="http://schemas.microsoft.com/office/drawing/2014/main" id="{9765F630-60AA-BE48-AF39-38AFD4CA556A}"/>
              </a:ext>
            </a:extLst>
          </p:cNvPr>
          <p:cNvSpPr>
            <a:spLocks noGrp="1"/>
          </p:cNvSpPr>
          <p:nvPr>
            <p:ph type="body" sz="quarter" idx="22"/>
          </p:nvPr>
        </p:nvSpPr>
        <p:spPr>
          <a:xfrm>
            <a:off x="1286973" y="4346612"/>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28" name="Text Placeholder 16">
            <a:extLst>
              <a:ext uri="{FF2B5EF4-FFF2-40B4-BE49-F238E27FC236}">
                <a16:creationId xmlns:a16="http://schemas.microsoft.com/office/drawing/2014/main" id="{BD322AC9-AF25-F848-80BB-C2F6ADC7FB75}"/>
              </a:ext>
            </a:extLst>
          </p:cNvPr>
          <p:cNvSpPr>
            <a:spLocks noGrp="1"/>
          </p:cNvSpPr>
          <p:nvPr>
            <p:ph type="body" sz="quarter" idx="23" hasCustomPrompt="1"/>
          </p:nvPr>
        </p:nvSpPr>
        <p:spPr>
          <a:xfrm>
            <a:off x="515937" y="5065741"/>
            <a:ext cx="630360" cy="595728"/>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8">
            <a:extLst>
              <a:ext uri="{FF2B5EF4-FFF2-40B4-BE49-F238E27FC236}">
                <a16:creationId xmlns:a16="http://schemas.microsoft.com/office/drawing/2014/main" id="{78541C26-D9B5-904F-A234-FABD9320FB73}"/>
              </a:ext>
            </a:extLst>
          </p:cNvPr>
          <p:cNvSpPr>
            <a:spLocks noGrp="1"/>
          </p:cNvSpPr>
          <p:nvPr>
            <p:ph type="body" sz="quarter" idx="24"/>
          </p:nvPr>
        </p:nvSpPr>
        <p:spPr>
          <a:xfrm>
            <a:off x="1286973" y="5070918"/>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12" name="Slide Number Placeholder 11">
            <a:extLst>
              <a:ext uri="{FF2B5EF4-FFF2-40B4-BE49-F238E27FC236}">
                <a16:creationId xmlns:a16="http://schemas.microsoft.com/office/drawing/2014/main" id="{BD6F6C71-676F-274D-BF40-ACE651769921}"/>
              </a:ext>
            </a:extLst>
          </p:cNvPr>
          <p:cNvSpPr>
            <a:spLocks noGrp="1"/>
          </p:cNvSpPr>
          <p:nvPr>
            <p:ph type="sldNum" sz="quarter" idx="27"/>
          </p:nvPr>
        </p:nvSpPr>
        <p:spPr/>
        <p:txBody>
          <a:bodyPr/>
          <a:lstStyle>
            <a:lvl1pPr>
              <a:defRPr>
                <a:solidFill>
                  <a:schemeClr val="tx1"/>
                </a:solidFill>
              </a:defRPr>
            </a:lvl1pPr>
          </a:lstStyle>
          <a:p>
            <a:fld id="{DCD633C5-EF89-2749-84FE-9034CB20F467}" type="slidenum">
              <a:rPr lang="en-US" smtClean="0"/>
              <a:t>‹#›</a:t>
            </a:fld>
            <a:endParaRPr lang="en-US" dirty="0"/>
          </a:p>
        </p:txBody>
      </p:sp>
      <p:sp>
        <p:nvSpPr>
          <p:cNvPr id="33" name="Text Placeholder 13">
            <a:extLst>
              <a:ext uri="{FF2B5EF4-FFF2-40B4-BE49-F238E27FC236}">
                <a16:creationId xmlns:a16="http://schemas.microsoft.com/office/drawing/2014/main" id="{A4DAB1C0-852E-1C47-B05D-D6E60CCC4D78}"/>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34" name="Straight Connector 33">
            <a:extLst>
              <a:ext uri="{FF2B5EF4-FFF2-40B4-BE49-F238E27FC236}">
                <a16:creationId xmlns:a16="http://schemas.microsoft.com/office/drawing/2014/main" id="{5C73AA7C-0BFE-C04F-8822-231720B3C728}"/>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30" name="Graphic 29">
            <a:extLst>
              <a:ext uri="{FF2B5EF4-FFF2-40B4-BE49-F238E27FC236}">
                <a16:creationId xmlns:a16="http://schemas.microsoft.com/office/drawing/2014/main" id="{3C7750DC-0E04-8341-B43A-9EDBB05A4E8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31" name="Text Placeholder 16">
            <a:extLst>
              <a:ext uri="{FF2B5EF4-FFF2-40B4-BE49-F238E27FC236}">
                <a16:creationId xmlns:a16="http://schemas.microsoft.com/office/drawing/2014/main" id="{DC5B2479-E94B-0A44-A676-E5334B9076D9}"/>
              </a:ext>
            </a:extLst>
          </p:cNvPr>
          <p:cNvSpPr>
            <a:spLocks noGrp="1"/>
          </p:cNvSpPr>
          <p:nvPr>
            <p:ph type="body" sz="quarter" idx="29" hasCustomPrompt="1"/>
          </p:nvPr>
        </p:nvSpPr>
        <p:spPr>
          <a:xfrm>
            <a:off x="515938" y="5790173"/>
            <a:ext cx="630360" cy="600775"/>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2" name="Text Placeholder 18">
            <a:extLst>
              <a:ext uri="{FF2B5EF4-FFF2-40B4-BE49-F238E27FC236}">
                <a16:creationId xmlns:a16="http://schemas.microsoft.com/office/drawing/2014/main" id="{43F48707-3AEE-DA40-B26C-4B8D52CE263B}"/>
              </a:ext>
            </a:extLst>
          </p:cNvPr>
          <p:cNvSpPr>
            <a:spLocks noGrp="1"/>
          </p:cNvSpPr>
          <p:nvPr>
            <p:ph type="body" sz="quarter" idx="30"/>
          </p:nvPr>
        </p:nvSpPr>
        <p:spPr>
          <a:xfrm>
            <a:off x="1286974" y="5795224"/>
            <a:ext cx="7092217" cy="590550"/>
          </a:xfrm>
        </p:spPr>
        <p:txBody>
          <a:bodyPr anchor="ctr"/>
          <a:lstStyle>
            <a:lvl1pPr marL="0" indent="0">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93294043"/>
      </p:ext>
    </p:extLst>
  </p:cSld>
  <p:clrMapOvr>
    <a:masterClrMapping/>
  </p:clrMapOvr>
  <p:transition/>
  <p:extLst>
    <p:ext uri="{DCECCB84-F9BA-43D5-87BE-67443E8EF086}">
      <p15:sldGuideLst xmlns:p15="http://schemas.microsoft.com/office/powerpoint/2012/main">
        <p15:guide id="1" pos="667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 - Title with 1 content box (White)">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1798363-4DC2-C24C-9632-2314A97E0B38}"/>
              </a:ext>
            </a:extLst>
          </p:cNvPr>
          <p:cNvSpPr>
            <a:spLocks noGrp="1"/>
          </p:cNvSpPr>
          <p:nvPr>
            <p:ph sz="quarter" idx="13" hasCustomPrompt="1"/>
          </p:nvPr>
        </p:nvSpPr>
        <p:spPr>
          <a:xfrm>
            <a:off x="515939" y="1449388"/>
            <a:ext cx="10801350" cy="45005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 charts, tables or other objects</a:t>
            </a:r>
          </a:p>
        </p:txBody>
      </p:sp>
      <p:sp>
        <p:nvSpPr>
          <p:cNvPr id="14" name="Slide Number Placeholder 13">
            <a:extLst>
              <a:ext uri="{FF2B5EF4-FFF2-40B4-BE49-F238E27FC236}">
                <a16:creationId xmlns:a16="http://schemas.microsoft.com/office/drawing/2014/main" id="{E83FA29F-7757-4745-A0FA-6A653CBBDEDB}"/>
              </a:ext>
            </a:extLst>
          </p:cNvPr>
          <p:cNvSpPr>
            <a:spLocks noGrp="1"/>
          </p:cNvSpPr>
          <p:nvPr>
            <p:ph type="sldNum" sz="quarter" idx="16"/>
          </p:nvPr>
        </p:nvSpPr>
        <p:spPr/>
        <p:txBody>
          <a:bodyPr/>
          <a:lstStyle/>
          <a:p>
            <a:fld id="{DCD633C5-EF89-2749-84FE-9034CB20F467}" type="slidenum">
              <a:rPr lang="en-US" smtClean="0"/>
              <a:t>‹#›</a:t>
            </a:fld>
            <a:endParaRPr lang="en-US" dirty="0"/>
          </a:p>
        </p:txBody>
      </p:sp>
      <p:sp>
        <p:nvSpPr>
          <p:cNvPr id="17" name="Text Placeholder 13">
            <a:extLst>
              <a:ext uri="{FF2B5EF4-FFF2-40B4-BE49-F238E27FC236}">
                <a16:creationId xmlns:a16="http://schemas.microsoft.com/office/drawing/2014/main" id="{E1E3E890-3436-BF45-AD9A-A585FD0D29A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8" name="Straight Connector 17">
            <a:extLst>
              <a:ext uri="{FF2B5EF4-FFF2-40B4-BE49-F238E27FC236}">
                <a16:creationId xmlns:a16="http://schemas.microsoft.com/office/drawing/2014/main" id="{9816C325-0128-F44C-80C5-13A0F5C8FC46}"/>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F4A25ED-F0B4-4F47-8846-17C3DD1BAB1A}"/>
              </a:ext>
            </a:extLst>
          </p:cNvPr>
          <p:cNvSpPr>
            <a:spLocks noGrp="1"/>
          </p:cNvSpPr>
          <p:nvPr>
            <p:ph type="title"/>
          </p:nvPr>
        </p:nvSpPr>
        <p:spPr/>
        <p:txBody>
          <a:bodyPr/>
          <a:lstStyle/>
          <a:p>
            <a:r>
              <a:rPr lang="en-US"/>
              <a:t>Click to edit Master title style</a:t>
            </a:r>
            <a:endParaRPr lang="en-GB"/>
          </a:p>
        </p:txBody>
      </p:sp>
      <p:pic>
        <p:nvPicPr>
          <p:cNvPr id="2" name="Graphic 1">
            <a:extLst>
              <a:ext uri="{FF2B5EF4-FFF2-40B4-BE49-F238E27FC236}">
                <a16:creationId xmlns:a16="http://schemas.microsoft.com/office/drawing/2014/main" id="{87ADF4CE-4F53-FED7-DD60-06870A58923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158222888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 - Title Only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9" y="391160"/>
            <a:ext cx="10801350" cy="675005"/>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CAAF9D63-B623-E440-93A7-EC3795DFD5F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CB3BC329-54BC-5749-BBE2-8A881547EF3C}"/>
              </a:ext>
            </a:extLst>
          </p:cNvPr>
          <p:cNvSpPr>
            <a:spLocks noGrp="1"/>
          </p:cNvSpPr>
          <p:nvPr>
            <p:ph type="sldNum" sz="quarter" idx="12"/>
          </p:nvPr>
        </p:nvSpPr>
        <p:spPr/>
        <p:txBody>
          <a:bodyPr/>
          <a:lstStyle/>
          <a:p>
            <a:fld id="{DCD633C5-EF89-2749-84FE-9034CB20F467}" type="slidenum">
              <a:rPr lang="en-US" smtClean="0"/>
              <a:t>‹#›</a:t>
            </a:fld>
            <a:endParaRPr lang="en-US" dirty="0"/>
          </a:p>
        </p:txBody>
      </p:sp>
      <p:sp>
        <p:nvSpPr>
          <p:cNvPr id="16" name="Text Placeholder 13">
            <a:extLst>
              <a:ext uri="{FF2B5EF4-FFF2-40B4-BE49-F238E27FC236}">
                <a16:creationId xmlns:a16="http://schemas.microsoft.com/office/drawing/2014/main" id="{3A3F5A98-3CAD-604C-92F8-26392F21977F}"/>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3" name="Graphic 2">
            <a:extLst>
              <a:ext uri="{FF2B5EF4-FFF2-40B4-BE49-F238E27FC236}">
                <a16:creationId xmlns:a16="http://schemas.microsoft.com/office/drawing/2014/main" id="{9B623BA2-CD14-3ED2-B629-BF52D0D01F8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42207556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 - Title with 2 content boxe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0801351" cy="675005"/>
          </a:xfrm>
        </p:spPr>
        <p:txBody>
          <a:bodyPr/>
          <a:lstStyle/>
          <a:p>
            <a:r>
              <a:rPr lang="en-US"/>
              <a:t>Click to edit Master title style</a:t>
            </a:r>
          </a:p>
        </p:txBody>
      </p:sp>
      <p:sp>
        <p:nvSpPr>
          <p:cNvPr id="12" name="Content Placeholder 11">
            <a:extLst>
              <a:ext uri="{FF2B5EF4-FFF2-40B4-BE49-F238E27FC236}">
                <a16:creationId xmlns:a16="http://schemas.microsoft.com/office/drawing/2014/main" id="{253F4070-5177-E34A-A2AE-BECBCF2508DF}"/>
              </a:ext>
            </a:extLst>
          </p:cNvPr>
          <p:cNvSpPr>
            <a:spLocks noGrp="1"/>
          </p:cNvSpPr>
          <p:nvPr>
            <p:ph sz="quarter" idx="14" hasCustomPrompt="1"/>
          </p:nvPr>
        </p:nvSpPr>
        <p:spPr>
          <a:xfrm>
            <a:off x="6061288" y="1449388"/>
            <a:ext cx="5256000" cy="4500561"/>
          </a:xfrm>
        </p:spPr>
        <p:txBody>
          <a:bodyPr/>
          <a:lstStyle>
            <a:lvl1pPr marL="0" marR="0" indent="0" algn="l" defTabSz="914400" rtl="0" eaLnBrk="1" fontAlgn="auto" latinLnBrk="0" hangingPunct="1">
              <a:lnSpc>
                <a:spcPct val="100000"/>
              </a:lnSpc>
              <a:spcBef>
                <a:spcPct val="0"/>
              </a:spcBef>
              <a:spcAft>
                <a:spcPct val="0"/>
              </a:spcAft>
              <a:buClr>
                <a:schemeClr val="tx2"/>
              </a:buClr>
              <a:buSzPct val="110000"/>
              <a:buFont typeface="Arial" panose="020B0604020202020204" pitchFamily="34" charset="0"/>
              <a:buNone/>
              <a:defRPr/>
            </a:lvl1pPr>
          </a:lstStyle>
          <a:p>
            <a:pPr lvl="0"/>
            <a:r>
              <a:rPr lang="en-US"/>
              <a:t>Insert text, charts, tables or other objects</a:t>
            </a:r>
          </a:p>
        </p:txBody>
      </p:sp>
      <p:sp>
        <p:nvSpPr>
          <p:cNvPr id="16" name="Slide Number Placeholder 15">
            <a:extLst>
              <a:ext uri="{FF2B5EF4-FFF2-40B4-BE49-F238E27FC236}">
                <a16:creationId xmlns:a16="http://schemas.microsoft.com/office/drawing/2014/main" id="{0B08DBE9-A606-404A-B3EE-12D230BAC33D}"/>
              </a:ext>
            </a:extLst>
          </p:cNvPr>
          <p:cNvSpPr>
            <a:spLocks noGrp="1"/>
          </p:cNvSpPr>
          <p:nvPr>
            <p:ph type="sldNum" sz="quarter" idx="17"/>
          </p:nvPr>
        </p:nvSpPr>
        <p:spPr/>
        <p:txBody>
          <a:bodyPr/>
          <a:lstStyle/>
          <a:p>
            <a:fld id="{DCD633C5-EF89-2749-84FE-9034CB20F467}" type="slidenum">
              <a:rPr lang="en-US" smtClean="0"/>
              <a:t>‹#›</a:t>
            </a:fld>
            <a:endParaRPr lang="en-US" dirty="0"/>
          </a:p>
        </p:txBody>
      </p:sp>
      <p:sp>
        <p:nvSpPr>
          <p:cNvPr id="18" name="Text Placeholder 13">
            <a:extLst>
              <a:ext uri="{FF2B5EF4-FFF2-40B4-BE49-F238E27FC236}">
                <a16:creationId xmlns:a16="http://schemas.microsoft.com/office/drawing/2014/main" id="{A3BBB0F6-A862-DE46-891C-4BE0946C7487}"/>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312757ED-C835-C34C-957C-F3A759626536}"/>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Content Placeholder 11">
            <a:extLst>
              <a:ext uri="{FF2B5EF4-FFF2-40B4-BE49-F238E27FC236}">
                <a16:creationId xmlns:a16="http://schemas.microsoft.com/office/drawing/2014/main" id="{4500AA0D-183C-F344-BCFC-CB49D097D40D}"/>
              </a:ext>
            </a:extLst>
          </p:cNvPr>
          <p:cNvSpPr>
            <a:spLocks noGrp="1"/>
          </p:cNvSpPr>
          <p:nvPr>
            <p:ph sz="quarter" idx="29" hasCustomPrompt="1"/>
          </p:nvPr>
        </p:nvSpPr>
        <p:spPr>
          <a:xfrm>
            <a:off x="515938" y="1449388"/>
            <a:ext cx="5256212" cy="4500561"/>
          </a:xfrm>
        </p:spPr>
        <p:txBody>
          <a:bodyPr/>
          <a:lstStyle>
            <a:lvl1pPr marL="0" indent="0">
              <a:buNone/>
              <a:defRPr/>
            </a:lvl1pPr>
          </a:lstStyle>
          <a:p>
            <a:pPr lvl="0"/>
            <a:r>
              <a:rPr lang="en-US"/>
              <a:t>Insert text, charts, tables or other objects</a:t>
            </a:r>
          </a:p>
        </p:txBody>
      </p:sp>
      <p:pic>
        <p:nvPicPr>
          <p:cNvPr id="3" name="Graphic 2">
            <a:extLst>
              <a:ext uri="{FF2B5EF4-FFF2-40B4-BE49-F238E27FC236}">
                <a16:creationId xmlns:a16="http://schemas.microsoft.com/office/drawing/2014/main" id="{A3D79B63-8AF1-06F8-8E3F-C8F24586322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013556828"/>
      </p:ext>
    </p:extLst>
  </p:cSld>
  <p:clrMapOvr>
    <a:masterClrMapping/>
  </p:clrMapOvr>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 - Title, subtitle &amp; objec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0801351" cy="675005"/>
          </a:xfrm>
        </p:spPr>
        <p:txBody>
          <a:bodyPr/>
          <a:lstStyle/>
          <a:p>
            <a:r>
              <a:rPr lang="en-US"/>
              <a:t>Click to edit Master title style</a:t>
            </a:r>
          </a:p>
        </p:txBody>
      </p:sp>
      <p:sp>
        <p:nvSpPr>
          <p:cNvPr id="9" name="Text Placeholder 8">
            <a:extLst>
              <a:ext uri="{FF2B5EF4-FFF2-40B4-BE49-F238E27FC236}">
                <a16:creationId xmlns:a16="http://schemas.microsoft.com/office/drawing/2014/main" id="{F4E20136-5ACC-D947-A380-8B4A6DC7CCB4}"/>
              </a:ext>
            </a:extLst>
          </p:cNvPr>
          <p:cNvSpPr>
            <a:spLocks noGrp="1"/>
          </p:cNvSpPr>
          <p:nvPr>
            <p:ph type="body" sz="quarter" idx="13"/>
          </p:nvPr>
        </p:nvSpPr>
        <p:spPr>
          <a:xfrm>
            <a:off x="515939" y="1449389"/>
            <a:ext cx="10801350" cy="454362"/>
          </a:xfrm>
        </p:spPr>
        <p:txBody>
          <a:bodyPr>
            <a:normAutofit/>
          </a:bodyPr>
          <a:lstStyle>
            <a:lvl1pPr marL="0" indent="0">
              <a:buNone/>
              <a:defRPr sz="1800">
                <a:solidFill>
                  <a:schemeClr val="tx1"/>
                </a:solidFill>
              </a:defRPr>
            </a:lvl1pPr>
          </a:lstStyle>
          <a:p>
            <a:pPr lvl="0"/>
            <a:r>
              <a:rPr lang="en-US"/>
              <a:t>Click to edit Master text styles</a:t>
            </a:r>
          </a:p>
        </p:txBody>
      </p:sp>
      <p:sp>
        <p:nvSpPr>
          <p:cNvPr id="12" name="Content Placeholder 11">
            <a:extLst>
              <a:ext uri="{FF2B5EF4-FFF2-40B4-BE49-F238E27FC236}">
                <a16:creationId xmlns:a16="http://schemas.microsoft.com/office/drawing/2014/main" id="{253F4070-5177-E34A-A2AE-BECBCF2508DF}"/>
              </a:ext>
            </a:extLst>
          </p:cNvPr>
          <p:cNvSpPr>
            <a:spLocks noGrp="1"/>
          </p:cNvSpPr>
          <p:nvPr>
            <p:ph sz="quarter" idx="14" hasCustomPrompt="1"/>
          </p:nvPr>
        </p:nvSpPr>
        <p:spPr>
          <a:xfrm>
            <a:off x="515938" y="2048213"/>
            <a:ext cx="10801350" cy="3900150"/>
          </a:xfrm>
        </p:spPr>
        <p:txBody>
          <a:bodyPr/>
          <a:lstStyle>
            <a:lvl1pPr marL="0" indent="0">
              <a:buNone/>
              <a:defRPr/>
            </a:lvl1pPr>
          </a:lstStyle>
          <a:p>
            <a:pPr lvl="0"/>
            <a:r>
              <a:rPr lang="en-US"/>
              <a:t>Insert text, charts, tables or other objects</a:t>
            </a:r>
          </a:p>
        </p:txBody>
      </p:sp>
      <p:sp>
        <p:nvSpPr>
          <p:cNvPr id="16" name="Slide Number Placeholder 15">
            <a:extLst>
              <a:ext uri="{FF2B5EF4-FFF2-40B4-BE49-F238E27FC236}">
                <a16:creationId xmlns:a16="http://schemas.microsoft.com/office/drawing/2014/main" id="{EB33308B-670F-0D4E-A8EA-2D61B0C73F11}"/>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BF72F998-9B92-6D4A-A4C7-0C3B9C5CA88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538B54C1-67AD-364F-AC87-EDC691E4DB30}"/>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ACE6365C-EE7F-CD48-8EE6-9DDA04171E80}"/>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6891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 Image Title Page (White)">
    <p:bg>
      <p:bgPr>
        <a:solidFill>
          <a:schemeClr val="bg1"/>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029B045D-8CB3-9740-8E91-50883B164B29}"/>
              </a:ext>
            </a:extLst>
          </p:cNvPr>
          <p:cNvSpPr/>
          <p:nvPr userDrawn="1"/>
        </p:nvSpPr>
        <p:spPr>
          <a:xfrm>
            <a:off x="9568967" y="3624469"/>
            <a:ext cx="2120348" cy="21203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F2D28797-FB38-5A43-ACB5-A475475F5E9D}"/>
              </a:ext>
            </a:extLst>
          </p:cNvPr>
          <p:cNvSpPr/>
          <p:nvPr userDrawn="1"/>
        </p:nvSpPr>
        <p:spPr>
          <a:xfrm>
            <a:off x="9568967" y="1113183"/>
            <a:ext cx="2120348" cy="21203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Picture Placeholder 32">
            <a:extLst>
              <a:ext uri="{FF2B5EF4-FFF2-40B4-BE49-F238E27FC236}">
                <a16:creationId xmlns:a16="http://schemas.microsoft.com/office/drawing/2014/main" id="{DBEAAA6B-9BBC-A64F-9D8C-AD86CE98E9E3}"/>
              </a:ext>
            </a:extLst>
          </p:cNvPr>
          <p:cNvSpPr>
            <a:spLocks noGrp="1"/>
          </p:cNvSpPr>
          <p:nvPr>
            <p:ph type="pic" sz="quarter" idx="15" hasCustomPrompt="1"/>
          </p:nvPr>
        </p:nvSpPr>
        <p:spPr>
          <a:xfrm>
            <a:off x="0" y="476250"/>
            <a:ext cx="12192000" cy="5905500"/>
          </a:xfrm>
          <a:custGeom>
            <a:avLst/>
            <a:gdLst>
              <a:gd name="connsiteX0" fmla="*/ 10664583 w 12192000"/>
              <a:gd name="connsiteY0" fmla="*/ 3228057 h 5905500"/>
              <a:gd name="connsiteX1" fmla="*/ 9665962 w 12192000"/>
              <a:gd name="connsiteY1" fmla="*/ 4226678 h 5905500"/>
              <a:gd name="connsiteX2" fmla="*/ 10664583 w 12192000"/>
              <a:gd name="connsiteY2" fmla="*/ 5225299 h 5905500"/>
              <a:gd name="connsiteX3" fmla="*/ 11663204 w 12192000"/>
              <a:gd name="connsiteY3" fmla="*/ 4226678 h 5905500"/>
              <a:gd name="connsiteX4" fmla="*/ 10664583 w 12192000"/>
              <a:gd name="connsiteY4" fmla="*/ 3228057 h 5905500"/>
              <a:gd name="connsiteX5" fmla="*/ 10664583 w 12192000"/>
              <a:gd name="connsiteY5" fmla="*/ 680746 h 5905500"/>
              <a:gd name="connsiteX6" fmla="*/ 9665962 w 12192000"/>
              <a:gd name="connsiteY6" fmla="*/ 1679367 h 5905500"/>
              <a:gd name="connsiteX7" fmla="*/ 10664583 w 12192000"/>
              <a:gd name="connsiteY7" fmla="*/ 2677988 h 5905500"/>
              <a:gd name="connsiteX8" fmla="*/ 11663204 w 12192000"/>
              <a:gd name="connsiteY8" fmla="*/ 1679367 h 5905500"/>
              <a:gd name="connsiteX9" fmla="*/ 10664583 w 12192000"/>
              <a:gd name="connsiteY9" fmla="*/ 680746 h 5905500"/>
              <a:gd name="connsiteX10" fmla="*/ 0 w 12192000"/>
              <a:gd name="connsiteY10" fmla="*/ 0 h 5905500"/>
              <a:gd name="connsiteX11" fmla="*/ 12192000 w 12192000"/>
              <a:gd name="connsiteY11" fmla="*/ 0 h 5905500"/>
              <a:gd name="connsiteX12" fmla="*/ 1219200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10664583" y="3228057"/>
                </a:moveTo>
                <a:cubicBezTo>
                  <a:pt x="10113060" y="3228057"/>
                  <a:pt x="9665962" y="3675155"/>
                  <a:pt x="9665962" y="4226678"/>
                </a:cubicBezTo>
                <a:cubicBezTo>
                  <a:pt x="9665962" y="4778201"/>
                  <a:pt x="10113060" y="5225299"/>
                  <a:pt x="10664583" y="5225299"/>
                </a:cubicBezTo>
                <a:cubicBezTo>
                  <a:pt x="11216106" y="5225299"/>
                  <a:pt x="11663204" y="4778201"/>
                  <a:pt x="11663204" y="4226678"/>
                </a:cubicBezTo>
                <a:cubicBezTo>
                  <a:pt x="11663204" y="3675155"/>
                  <a:pt x="11216106" y="3228057"/>
                  <a:pt x="10664583" y="3228057"/>
                </a:cubicBezTo>
                <a:close/>
                <a:moveTo>
                  <a:pt x="10664583" y="680746"/>
                </a:moveTo>
                <a:cubicBezTo>
                  <a:pt x="10113060" y="680746"/>
                  <a:pt x="9665962" y="1127844"/>
                  <a:pt x="9665962" y="1679367"/>
                </a:cubicBezTo>
                <a:cubicBezTo>
                  <a:pt x="9665962" y="2230890"/>
                  <a:pt x="10113060" y="2677988"/>
                  <a:pt x="10664583" y="2677988"/>
                </a:cubicBezTo>
                <a:cubicBezTo>
                  <a:pt x="11216106" y="2677988"/>
                  <a:pt x="11663204" y="2230890"/>
                  <a:pt x="11663204" y="1679367"/>
                </a:cubicBezTo>
                <a:cubicBezTo>
                  <a:pt x="11663204" y="1127844"/>
                  <a:pt x="11216106" y="680746"/>
                  <a:pt x="10664583" y="680746"/>
                </a:cubicBezTo>
                <a:close/>
                <a:moveTo>
                  <a:pt x="0" y="0"/>
                </a:moveTo>
                <a:lnTo>
                  <a:pt x="12192000" y="0"/>
                </a:lnTo>
                <a:lnTo>
                  <a:pt x="12192000" y="5905500"/>
                </a:lnTo>
                <a:lnTo>
                  <a:pt x="0" y="5905500"/>
                </a:lnTo>
                <a:close/>
              </a:path>
            </a:pathLst>
          </a:custGeom>
          <a:solidFill>
            <a:schemeClr val="bg2">
              <a:lumMod val="75000"/>
            </a:schemeClr>
          </a:solidFill>
        </p:spPr>
        <p:txBody>
          <a:bodyPr wrap="square" rIns="3024000" anchor="ctr">
            <a:noAutofit/>
          </a:bodyPr>
          <a:lstStyle>
            <a:lvl1pPr marL="0" indent="0" algn="r">
              <a:buNone/>
              <a:defRPr>
                <a:solidFill>
                  <a:schemeClr val="tx1"/>
                </a:solidFill>
              </a:defRPr>
            </a:lvl1pPr>
          </a:lstStyle>
          <a:p>
            <a:r>
              <a:rPr lang="en-GB" dirty="0"/>
              <a:t>Insert picture (click the icon)</a:t>
            </a:r>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1960121"/>
            <a:ext cx="8376209" cy="675005"/>
          </a:xfrm>
        </p:spPr>
        <p:txBody>
          <a:bodyPr>
            <a:noAutofit/>
          </a:bodyPr>
          <a:lstStyle>
            <a:lvl1pPr>
              <a:defRPr sz="4400">
                <a:solidFill>
                  <a:schemeClr val="bg1"/>
                </a:solidFill>
              </a:defRPr>
            </a:lvl1pPr>
          </a:lstStyle>
          <a:p>
            <a:r>
              <a:rPr lang="en-US"/>
              <a:t>Title</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9" y="2785206"/>
            <a:ext cx="5224462" cy="1597025"/>
          </a:xfrm>
        </p:spPr>
        <p:txBody>
          <a:bodyPr>
            <a:noAutofit/>
          </a:bodyPr>
          <a:lstStyle>
            <a:lvl1pPr marL="0" indent="0">
              <a:buNone/>
              <a:defRPr sz="3600" spc="70" baseline="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Subtitle</a:t>
            </a:r>
          </a:p>
        </p:txBody>
      </p:sp>
      <p:sp>
        <p:nvSpPr>
          <p:cNvPr id="4" name="Date Placeholder 3">
            <a:extLst>
              <a:ext uri="{FF2B5EF4-FFF2-40B4-BE49-F238E27FC236}">
                <a16:creationId xmlns:a16="http://schemas.microsoft.com/office/drawing/2014/main" id="{2A168C6B-E5A8-9042-B749-1BD8D9646A49}"/>
              </a:ext>
            </a:extLst>
          </p:cNvPr>
          <p:cNvSpPr>
            <a:spLocks noGrp="1"/>
          </p:cNvSpPr>
          <p:nvPr userDrawn="1">
            <p:ph type="dt" sz="half" idx="12"/>
          </p:nvPr>
        </p:nvSpPr>
        <p:spPr>
          <a:xfrm>
            <a:off x="515938" y="152399"/>
            <a:ext cx="2743200" cy="215899"/>
          </a:xfrm>
          <a:prstGeom prst="rect">
            <a:avLst/>
          </a:prstGeom>
        </p:spPr>
        <p:txBody>
          <a:bodyPr lIns="0"/>
          <a:lstStyle>
            <a:lvl1pPr>
              <a:defRPr>
                <a:solidFill>
                  <a:schemeClr val="tx1"/>
                </a:solidFill>
                <a:latin typeface="+mj-lt"/>
              </a:defRPr>
            </a:lvl1pPr>
          </a:lstStyle>
          <a:p>
            <a:fld id="{3FC288C3-BE51-A840-A74E-C494F247E2C1}" type="datetime3">
              <a:rPr lang="en-GB" smtClean="0"/>
              <a:t>25 November, 2024</a:t>
            </a:fld>
            <a:endParaRPr lang="en-US" dirty="0"/>
          </a:p>
        </p:txBody>
      </p:sp>
      <p:sp>
        <p:nvSpPr>
          <p:cNvPr id="7" name="Footer Placeholder 6">
            <a:extLst>
              <a:ext uri="{FF2B5EF4-FFF2-40B4-BE49-F238E27FC236}">
                <a16:creationId xmlns:a16="http://schemas.microsoft.com/office/drawing/2014/main" id="{722E3B8E-97BD-2F4D-89BE-BB6D7C6B4C84}"/>
              </a:ext>
            </a:extLst>
          </p:cNvPr>
          <p:cNvSpPr>
            <a:spLocks noGrp="1"/>
          </p:cNvSpPr>
          <p:nvPr userDrawn="1">
            <p:ph type="ftr" sz="quarter" idx="13"/>
          </p:nvPr>
        </p:nvSpPr>
        <p:spPr>
          <a:xfrm>
            <a:off x="515939" y="6489700"/>
            <a:ext cx="8511072" cy="215901"/>
          </a:xfrm>
        </p:spPr>
        <p:txBody>
          <a:bodyPr lIns="0" rIns="0"/>
          <a:lstStyle>
            <a:lvl1pPr>
              <a:defRPr>
                <a:solidFill>
                  <a:schemeClr val="tx1"/>
                </a:solidFill>
                <a:latin typeface="+mj-lt"/>
              </a:defRPr>
            </a:lvl1pPr>
          </a:lstStyle>
          <a:p>
            <a:r>
              <a:rPr lang="en-US" dirty="0"/>
              <a:t>Classification: Private</a:t>
            </a:r>
          </a:p>
        </p:txBody>
      </p:sp>
      <p:pic>
        <p:nvPicPr>
          <p:cNvPr id="12" name="Graphic 11">
            <a:extLst>
              <a:ext uri="{FF2B5EF4-FFF2-40B4-BE49-F238E27FC236}">
                <a16:creationId xmlns:a16="http://schemas.microsoft.com/office/drawing/2014/main" id="{02098BC7-A338-5E48-8658-87A572B9BF1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740900917"/>
      </p:ext>
    </p:extLst>
  </p:cSld>
  <p:clrMapOvr>
    <a:masterClrMapping/>
  </p:clrMapOvr>
  <p:transition/>
  <p:extLst>
    <p:ext uri="{DCECCB84-F9BA-43D5-87BE-67443E8EF086}">
      <p15:sldGuideLst xmlns:p15="http://schemas.microsoft.com/office/powerpoint/2012/main">
        <p15:guide id="1" orient="horz" pos="96">
          <p15:clr>
            <a:srgbClr val="FBAE40"/>
          </p15:clr>
        </p15:guide>
        <p15:guide id="2" orient="horz" pos="388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 - Title, Content &amp;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6195415"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515938" y="1449388"/>
            <a:ext cx="6195414" cy="450056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6E8D1CEF-F730-D844-88C0-5A72EAA1B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34CFAAB5-34BE-E44E-98F5-A4CD386D4165}"/>
              </a:ext>
            </a:extLst>
          </p:cNvPr>
          <p:cNvSpPr>
            <a:spLocks noGrp="1" noChangeAspect="1"/>
          </p:cNvSpPr>
          <p:nvPr>
            <p:ph type="pic" sz="quarter" idx="29"/>
          </p:nvPr>
        </p:nvSpPr>
        <p:spPr>
          <a:xfrm>
            <a:off x="6812950" y="-5714"/>
            <a:ext cx="5404826" cy="5393034"/>
          </a:xfrm>
          <a:custGeom>
            <a:avLst/>
            <a:gdLst>
              <a:gd name="connsiteX0" fmla="*/ 46 w 5404826"/>
              <a:gd name="connsiteY0" fmla="*/ 0 h 5393034"/>
              <a:gd name="connsiteX1" fmla="*/ 5399441 w 5404826"/>
              <a:gd name="connsiteY1" fmla="*/ 3961 h 5393034"/>
              <a:gd name="connsiteX2" fmla="*/ 5386059 w 5404826"/>
              <a:gd name="connsiteY2" fmla="*/ 5393034 h 5393034"/>
              <a:gd name="connsiteX3" fmla="*/ 46 w 5404826"/>
              <a:gd name="connsiteY3" fmla="*/ 0 h 5393034"/>
              <a:gd name="connsiteX4" fmla="*/ 0 w 5427558"/>
              <a:gd name="connsiteY4" fmla="*/ 0 h 5488842"/>
              <a:gd name="connsiteX5" fmla="*/ 222575 w 6563224"/>
              <a:gd name="connsiteY5" fmla="*/ 5400000 h 10883127"/>
            </a:gdLst>
            <a:ahLst/>
            <a:cxnLst>
              <a:cxn ang="0">
                <a:pos x="connsiteX0" y="connsiteY0"/>
              </a:cxn>
              <a:cxn ang="0">
                <a:pos x="connsiteX1" y="connsiteY1"/>
              </a:cxn>
              <a:cxn ang="0">
                <a:pos x="connsiteX2" y="connsiteY2"/>
              </a:cxn>
              <a:cxn ang="0">
                <a:pos x="connsiteX3" y="connsiteY3"/>
              </a:cxn>
            </a:cxnLst>
            <a:rect l="l" t="t" r="r" b="b"/>
            <a:pathLst>
              <a:path w="5404826" h="5393034">
                <a:moveTo>
                  <a:pt x="46" y="0"/>
                </a:moveTo>
                <a:lnTo>
                  <a:pt x="5399441" y="3961"/>
                </a:lnTo>
                <a:cubicBezTo>
                  <a:pt x="5417371" y="816840"/>
                  <a:pt x="5384667" y="4761705"/>
                  <a:pt x="5386059" y="5393034"/>
                </a:cubicBezTo>
                <a:cubicBezTo>
                  <a:pt x="2251551" y="5382325"/>
                  <a:pt x="-11661" y="2767353"/>
                  <a:pt x="46" y="0"/>
                </a:cubicBezTo>
                <a:close/>
              </a:path>
            </a:pathLst>
          </a:custGeom>
          <a:solidFill>
            <a:schemeClr val="bg2">
              <a:lumMod val="95000"/>
            </a:schemeClr>
          </a:solidFill>
        </p:spPr>
        <p:txBody>
          <a:bodyPr anchor="ct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203093972"/>
      </p:ext>
    </p:extLst>
  </p:cSld>
  <p:clrMapOvr>
    <a:masterClrMapping/>
  </p:clrMapOvr>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 - Title, Content &amp; Circle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1160126"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515938" y="1449388"/>
            <a:ext cx="6195414" cy="450056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6E8D1CEF-F730-D844-88C0-5A72EAA1B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79216EFC-9C8C-294A-B6A4-EBE33AFC3410}"/>
              </a:ext>
            </a:extLst>
          </p:cNvPr>
          <p:cNvSpPr>
            <a:spLocks noGrp="1"/>
          </p:cNvSpPr>
          <p:nvPr>
            <p:ph type="pic" sz="quarter" idx="29"/>
          </p:nvPr>
        </p:nvSpPr>
        <p:spPr>
          <a:xfrm>
            <a:off x="7158038" y="1449388"/>
            <a:ext cx="4518025" cy="4518025"/>
          </a:xfrm>
          <a:prstGeom prst="ellipse">
            <a:avLst/>
          </a:prstGeom>
          <a:solidFill>
            <a:schemeClr val="bg1">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2145456052"/>
      </p:ext>
    </p:extLst>
  </p:cSld>
  <p:clrMapOvr>
    <a:masterClrMapping/>
  </p:clrMapOvr>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 - Title, Content &amp; 2x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8" y="391160"/>
            <a:ext cx="6195414"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515938" y="1449387"/>
            <a:ext cx="6195414" cy="4778779"/>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6E8D1CEF-F730-D844-88C0-5A72EAA1B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0D81A82A-F2B3-B543-899E-F31276FBA843}"/>
              </a:ext>
            </a:extLst>
          </p:cNvPr>
          <p:cNvSpPr>
            <a:spLocks noGrp="1"/>
          </p:cNvSpPr>
          <p:nvPr>
            <p:ph type="pic" sz="quarter" idx="29"/>
          </p:nvPr>
        </p:nvSpPr>
        <p:spPr>
          <a:xfrm>
            <a:off x="6838887" y="391159"/>
            <a:ext cx="4837113" cy="2849089"/>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0" name="Picture Placeholder 3">
            <a:extLst>
              <a:ext uri="{FF2B5EF4-FFF2-40B4-BE49-F238E27FC236}">
                <a16:creationId xmlns:a16="http://schemas.microsoft.com/office/drawing/2014/main" id="{FA02DB4A-236C-6344-960E-74DC944EA4CA}"/>
              </a:ext>
            </a:extLst>
          </p:cNvPr>
          <p:cNvSpPr>
            <a:spLocks noGrp="1"/>
          </p:cNvSpPr>
          <p:nvPr>
            <p:ph type="pic" sz="quarter" idx="30"/>
          </p:nvPr>
        </p:nvSpPr>
        <p:spPr>
          <a:xfrm>
            <a:off x="6838950" y="3379080"/>
            <a:ext cx="4837113" cy="2849088"/>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1392995295"/>
      </p:ext>
    </p:extLst>
  </p:cSld>
  <p:clrMapOvr>
    <a:masterClrMapping/>
  </p:clrMapOvr>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 - Title, Content &amp;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6195415"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515937" y="1449387"/>
            <a:ext cx="6196013" cy="4778777"/>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6E8D1CEF-F730-D844-88C0-5A72EAA1B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0D81A82A-F2B3-B543-899E-F31276FBA843}"/>
              </a:ext>
            </a:extLst>
          </p:cNvPr>
          <p:cNvSpPr>
            <a:spLocks noGrp="1"/>
          </p:cNvSpPr>
          <p:nvPr>
            <p:ph type="pic" sz="quarter" idx="29"/>
          </p:nvPr>
        </p:nvSpPr>
        <p:spPr>
          <a:xfrm>
            <a:off x="6838887" y="391159"/>
            <a:ext cx="4837113" cy="5837009"/>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4132998833"/>
      </p:ext>
    </p:extLst>
  </p:cSld>
  <p:clrMapOvr>
    <a:masterClrMapping/>
  </p:clrMapOvr>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8 - Title, subtitle &amp; image x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9" y="391160"/>
            <a:ext cx="10801350" cy="675005"/>
          </a:xfrm>
        </p:spPr>
        <p:txBody>
          <a:bodyPr/>
          <a:lstStyle/>
          <a:p>
            <a:r>
              <a:rPr lang="en-US"/>
              <a:t>Click to edit Master title style</a:t>
            </a:r>
          </a:p>
        </p:txBody>
      </p:sp>
      <p:sp>
        <p:nvSpPr>
          <p:cNvPr id="9" name="Text Placeholder 8">
            <a:extLst>
              <a:ext uri="{FF2B5EF4-FFF2-40B4-BE49-F238E27FC236}">
                <a16:creationId xmlns:a16="http://schemas.microsoft.com/office/drawing/2014/main" id="{F4E20136-5ACC-D947-A380-8B4A6DC7CCB4}"/>
              </a:ext>
            </a:extLst>
          </p:cNvPr>
          <p:cNvSpPr>
            <a:spLocks noGrp="1"/>
          </p:cNvSpPr>
          <p:nvPr>
            <p:ph type="body" sz="quarter" idx="13"/>
          </p:nvPr>
        </p:nvSpPr>
        <p:spPr>
          <a:xfrm>
            <a:off x="515937" y="1449389"/>
            <a:ext cx="10801351" cy="454362"/>
          </a:xfrm>
        </p:spPr>
        <p:txBody>
          <a:bodyPr>
            <a:normAutofit/>
          </a:bodyPr>
          <a:lstStyle>
            <a:lvl1pPr marL="0" indent="0">
              <a:buNone/>
              <a:defRPr sz="1800">
                <a:solidFill>
                  <a:schemeClr val="tx1"/>
                </a:solidFill>
              </a:defRPr>
            </a:lvl1pPr>
          </a:lstStyle>
          <a:p>
            <a:pPr lvl="0"/>
            <a:r>
              <a:rPr lang="en-US"/>
              <a:t>Click to edit Master text styles</a:t>
            </a:r>
          </a:p>
        </p:txBody>
      </p:sp>
      <p:sp>
        <p:nvSpPr>
          <p:cNvPr id="16" name="Slide Number Placeholder 15">
            <a:extLst>
              <a:ext uri="{FF2B5EF4-FFF2-40B4-BE49-F238E27FC236}">
                <a16:creationId xmlns:a16="http://schemas.microsoft.com/office/drawing/2014/main" id="{EB33308B-670F-0D4E-A8EA-2D61B0C73F11}"/>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BF72F998-9B92-6D4A-A4C7-0C3B9C5CA88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538B54C1-67AD-364F-AC87-EDC691E4DB30}"/>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ACE6365C-EE7F-CD48-8EE6-9DDA04171E80}"/>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AA251FE1-E419-F249-8037-56945BFE131F}"/>
              </a:ext>
            </a:extLst>
          </p:cNvPr>
          <p:cNvSpPr>
            <a:spLocks noGrp="1"/>
          </p:cNvSpPr>
          <p:nvPr>
            <p:ph type="pic" sz="quarter" idx="29"/>
          </p:nvPr>
        </p:nvSpPr>
        <p:spPr>
          <a:xfrm>
            <a:off x="515938" y="2014875"/>
            <a:ext cx="3546000" cy="407755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4" name="Picture Placeholder 3">
            <a:extLst>
              <a:ext uri="{FF2B5EF4-FFF2-40B4-BE49-F238E27FC236}">
                <a16:creationId xmlns:a16="http://schemas.microsoft.com/office/drawing/2014/main" id="{64D54731-8C6C-9249-B047-D3FD0B597480}"/>
              </a:ext>
            </a:extLst>
          </p:cNvPr>
          <p:cNvSpPr>
            <a:spLocks noGrp="1"/>
          </p:cNvSpPr>
          <p:nvPr>
            <p:ph type="pic" sz="quarter" idx="30"/>
          </p:nvPr>
        </p:nvSpPr>
        <p:spPr>
          <a:xfrm>
            <a:off x="4143613" y="2014875"/>
            <a:ext cx="3546000" cy="407755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5" name="Picture Placeholder 3">
            <a:extLst>
              <a:ext uri="{FF2B5EF4-FFF2-40B4-BE49-F238E27FC236}">
                <a16:creationId xmlns:a16="http://schemas.microsoft.com/office/drawing/2014/main" id="{71426EB6-5842-0F40-945B-AD67906C3EA9}"/>
              </a:ext>
            </a:extLst>
          </p:cNvPr>
          <p:cNvSpPr>
            <a:spLocks noGrp="1"/>
          </p:cNvSpPr>
          <p:nvPr>
            <p:ph type="pic" sz="quarter" idx="31"/>
          </p:nvPr>
        </p:nvSpPr>
        <p:spPr>
          <a:xfrm>
            <a:off x="7771288" y="2014875"/>
            <a:ext cx="3546000" cy="407755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117382516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9 - Title, subtitle &amp; image x6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9" y="391160"/>
            <a:ext cx="10801350" cy="675005"/>
          </a:xfrm>
        </p:spPr>
        <p:txBody>
          <a:bodyPr/>
          <a:lstStyle/>
          <a:p>
            <a:r>
              <a:rPr lang="en-US"/>
              <a:t>Click to edit Master title style</a:t>
            </a:r>
          </a:p>
        </p:txBody>
      </p:sp>
      <p:sp>
        <p:nvSpPr>
          <p:cNvPr id="9" name="Text Placeholder 8">
            <a:extLst>
              <a:ext uri="{FF2B5EF4-FFF2-40B4-BE49-F238E27FC236}">
                <a16:creationId xmlns:a16="http://schemas.microsoft.com/office/drawing/2014/main" id="{F4E20136-5ACC-D947-A380-8B4A6DC7CCB4}"/>
              </a:ext>
            </a:extLst>
          </p:cNvPr>
          <p:cNvSpPr>
            <a:spLocks noGrp="1"/>
          </p:cNvSpPr>
          <p:nvPr>
            <p:ph type="body" sz="quarter" idx="13"/>
          </p:nvPr>
        </p:nvSpPr>
        <p:spPr>
          <a:xfrm>
            <a:off x="515939" y="1449389"/>
            <a:ext cx="10801350" cy="454362"/>
          </a:xfrm>
        </p:spPr>
        <p:txBody>
          <a:bodyPr>
            <a:normAutofit/>
          </a:bodyPr>
          <a:lstStyle>
            <a:lvl1pPr marL="0" indent="0">
              <a:buNone/>
              <a:defRPr sz="1800">
                <a:solidFill>
                  <a:schemeClr val="tx1"/>
                </a:solidFill>
              </a:defRPr>
            </a:lvl1pPr>
          </a:lstStyle>
          <a:p>
            <a:pPr lvl="0"/>
            <a:r>
              <a:rPr lang="en-US"/>
              <a:t>Click to edit Master text styles</a:t>
            </a:r>
          </a:p>
        </p:txBody>
      </p:sp>
      <p:sp>
        <p:nvSpPr>
          <p:cNvPr id="16" name="Slide Number Placeholder 15">
            <a:extLst>
              <a:ext uri="{FF2B5EF4-FFF2-40B4-BE49-F238E27FC236}">
                <a16:creationId xmlns:a16="http://schemas.microsoft.com/office/drawing/2014/main" id="{EB33308B-670F-0D4E-A8EA-2D61B0C73F11}"/>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BF72F998-9B92-6D4A-A4C7-0C3B9C5CA88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538B54C1-67AD-364F-AC87-EDC691E4DB30}"/>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ACE6365C-EE7F-CD48-8EE6-9DDA04171E80}"/>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AA251FE1-E419-F249-8037-56945BFE131F}"/>
              </a:ext>
            </a:extLst>
          </p:cNvPr>
          <p:cNvSpPr>
            <a:spLocks noGrp="1"/>
          </p:cNvSpPr>
          <p:nvPr>
            <p:ph type="pic" sz="quarter" idx="29"/>
          </p:nvPr>
        </p:nvSpPr>
        <p:spPr>
          <a:xfrm>
            <a:off x="515938" y="2015717"/>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4" name="Picture Placeholder 3">
            <a:extLst>
              <a:ext uri="{FF2B5EF4-FFF2-40B4-BE49-F238E27FC236}">
                <a16:creationId xmlns:a16="http://schemas.microsoft.com/office/drawing/2014/main" id="{64D54731-8C6C-9249-B047-D3FD0B597480}"/>
              </a:ext>
            </a:extLst>
          </p:cNvPr>
          <p:cNvSpPr>
            <a:spLocks noGrp="1"/>
          </p:cNvSpPr>
          <p:nvPr>
            <p:ph type="pic" sz="quarter" idx="30"/>
          </p:nvPr>
        </p:nvSpPr>
        <p:spPr>
          <a:xfrm>
            <a:off x="4143613" y="2015717"/>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5" name="Picture Placeholder 3">
            <a:extLst>
              <a:ext uri="{FF2B5EF4-FFF2-40B4-BE49-F238E27FC236}">
                <a16:creationId xmlns:a16="http://schemas.microsoft.com/office/drawing/2014/main" id="{71426EB6-5842-0F40-945B-AD67906C3EA9}"/>
              </a:ext>
            </a:extLst>
          </p:cNvPr>
          <p:cNvSpPr>
            <a:spLocks noGrp="1"/>
          </p:cNvSpPr>
          <p:nvPr>
            <p:ph type="pic" sz="quarter" idx="31"/>
          </p:nvPr>
        </p:nvSpPr>
        <p:spPr>
          <a:xfrm>
            <a:off x="7771288" y="2015717"/>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0" name="Picture Placeholder 3">
            <a:extLst>
              <a:ext uri="{FF2B5EF4-FFF2-40B4-BE49-F238E27FC236}">
                <a16:creationId xmlns:a16="http://schemas.microsoft.com/office/drawing/2014/main" id="{3719D7BD-0C11-6949-9E47-DF12FF375AD8}"/>
              </a:ext>
            </a:extLst>
          </p:cNvPr>
          <p:cNvSpPr>
            <a:spLocks noGrp="1"/>
          </p:cNvSpPr>
          <p:nvPr>
            <p:ph type="pic" sz="quarter" idx="32"/>
          </p:nvPr>
        </p:nvSpPr>
        <p:spPr>
          <a:xfrm>
            <a:off x="515938" y="4050521"/>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1" name="Picture Placeholder 3">
            <a:extLst>
              <a:ext uri="{FF2B5EF4-FFF2-40B4-BE49-F238E27FC236}">
                <a16:creationId xmlns:a16="http://schemas.microsoft.com/office/drawing/2014/main" id="{E8CCDCCA-2603-6749-9A4E-B6FB1B13B1CB}"/>
              </a:ext>
            </a:extLst>
          </p:cNvPr>
          <p:cNvSpPr>
            <a:spLocks noGrp="1"/>
          </p:cNvSpPr>
          <p:nvPr>
            <p:ph type="pic" sz="quarter" idx="33"/>
          </p:nvPr>
        </p:nvSpPr>
        <p:spPr>
          <a:xfrm>
            <a:off x="4143613" y="4050521"/>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2" name="Picture Placeholder 3">
            <a:extLst>
              <a:ext uri="{FF2B5EF4-FFF2-40B4-BE49-F238E27FC236}">
                <a16:creationId xmlns:a16="http://schemas.microsoft.com/office/drawing/2014/main" id="{E5D92A62-95CD-B14D-8F7A-1C203C480992}"/>
              </a:ext>
            </a:extLst>
          </p:cNvPr>
          <p:cNvSpPr>
            <a:spLocks noGrp="1"/>
          </p:cNvSpPr>
          <p:nvPr>
            <p:ph type="pic" sz="quarter" idx="34"/>
          </p:nvPr>
        </p:nvSpPr>
        <p:spPr>
          <a:xfrm>
            <a:off x="7771288" y="4050521"/>
            <a:ext cx="3546000" cy="1944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263931055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0 - Title &amp; image x6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0801351" cy="675005"/>
          </a:xfrm>
        </p:spPr>
        <p:txBody>
          <a:bodyPr/>
          <a:lstStyle/>
          <a:p>
            <a:r>
              <a:rPr lang="en-US"/>
              <a:t>Click to edit Master title style</a:t>
            </a:r>
          </a:p>
        </p:txBody>
      </p:sp>
      <p:sp>
        <p:nvSpPr>
          <p:cNvPr id="16" name="Slide Number Placeholder 15">
            <a:extLst>
              <a:ext uri="{FF2B5EF4-FFF2-40B4-BE49-F238E27FC236}">
                <a16:creationId xmlns:a16="http://schemas.microsoft.com/office/drawing/2014/main" id="{EB33308B-670F-0D4E-A8EA-2D61B0C73F11}"/>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BF72F998-9B92-6D4A-A4C7-0C3B9C5CA88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538B54C1-67AD-364F-AC87-EDC691E4DB30}"/>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ACE6365C-EE7F-CD48-8EE6-9DDA04171E80}"/>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AA251FE1-E419-F249-8037-56945BFE131F}"/>
              </a:ext>
            </a:extLst>
          </p:cNvPr>
          <p:cNvSpPr>
            <a:spLocks noGrp="1"/>
          </p:cNvSpPr>
          <p:nvPr>
            <p:ph type="pic" sz="quarter" idx="29"/>
          </p:nvPr>
        </p:nvSpPr>
        <p:spPr>
          <a:xfrm>
            <a:off x="515938" y="1463405"/>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4" name="Picture Placeholder 3">
            <a:extLst>
              <a:ext uri="{FF2B5EF4-FFF2-40B4-BE49-F238E27FC236}">
                <a16:creationId xmlns:a16="http://schemas.microsoft.com/office/drawing/2014/main" id="{64D54731-8C6C-9249-B047-D3FD0B597480}"/>
              </a:ext>
            </a:extLst>
          </p:cNvPr>
          <p:cNvSpPr>
            <a:spLocks noGrp="1"/>
          </p:cNvSpPr>
          <p:nvPr>
            <p:ph type="pic" sz="quarter" idx="30"/>
          </p:nvPr>
        </p:nvSpPr>
        <p:spPr>
          <a:xfrm>
            <a:off x="4143613" y="1463405"/>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15" name="Picture Placeholder 3">
            <a:extLst>
              <a:ext uri="{FF2B5EF4-FFF2-40B4-BE49-F238E27FC236}">
                <a16:creationId xmlns:a16="http://schemas.microsoft.com/office/drawing/2014/main" id="{71426EB6-5842-0F40-945B-AD67906C3EA9}"/>
              </a:ext>
            </a:extLst>
          </p:cNvPr>
          <p:cNvSpPr>
            <a:spLocks noGrp="1"/>
          </p:cNvSpPr>
          <p:nvPr>
            <p:ph type="pic" sz="quarter" idx="31"/>
          </p:nvPr>
        </p:nvSpPr>
        <p:spPr>
          <a:xfrm>
            <a:off x="7771288" y="1463405"/>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0" name="Picture Placeholder 3">
            <a:extLst>
              <a:ext uri="{FF2B5EF4-FFF2-40B4-BE49-F238E27FC236}">
                <a16:creationId xmlns:a16="http://schemas.microsoft.com/office/drawing/2014/main" id="{3719D7BD-0C11-6949-9E47-DF12FF375AD8}"/>
              </a:ext>
            </a:extLst>
          </p:cNvPr>
          <p:cNvSpPr>
            <a:spLocks noGrp="1"/>
          </p:cNvSpPr>
          <p:nvPr>
            <p:ph type="pic" sz="quarter" idx="32"/>
          </p:nvPr>
        </p:nvSpPr>
        <p:spPr>
          <a:xfrm>
            <a:off x="515938" y="3787026"/>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1" name="Picture Placeholder 3">
            <a:extLst>
              <a:ext uri="{FF2B5EF4-FFF2-40B4-BE49-F238E27FC236}">
                <a16:creationId xmlns:a16="http://schemas.microsoft.com/office/drawing/2014/main" id="{E8CCDCCA-2603-6749-9A4E-B6FB1B13B1CB}"/>
              </a:ext>
            </a:extLst>
          </p:cNvPr>
          <p:cNvSpPr>
            <a:spLocks noGrp="1"/>
          </p:cNvSpPr>
          <p:nvPr>
            <p:ph type="pic" sz="quarter" idx="33"/>
          </p:nvPr>
        </p:nvSpPr>
        <p:spPr>
          <a:xfrm>
            <a:off x="4143613" y="3787026"/>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
        <p:nvSpPr>
          <p:cNvPr id="22" name="Picture Placeholder 3">
            <a:extLst>
              <a:ext uri="{FF2B5EF4-FFF2-40B4-BE49-F238E27FC236}">
                <a16:creationId xmlns:a16="http://schemas.microsoft.com/office/drawing/2014/main" id="{E5D92A62-95CD-B14D-8F7A-1C203C480992}"/>
              </a:ext>
            </a:extLst>
          </p:cNvPr>
          <p:cNvSpPr>
            <a:spLocks noGrp="1"/>
          </p:cNvSpPr>
          <p:nvPr>
            <p:ph type="pic" sz="quarter" idx="34"/>
          </p:nvPr>
        </p:nvSpPr>
        <p:spPr>
          <a:xfrm>
            <a:off x="7771288" y="3787026"/>
            <a:ext cx="3546000" cy="2232000"/>
          </a:xfrm>
          <a:solidFill>
            <a:schemeClr val="bg2">
              <a:lumMod val="95000"/>
            </a:schemeClr>
          </a:solidFill>
        </p:spPr>
        <p:txBody>
          <a:bodyPr anchor="ctr"/>
          <a:lstStyle>
            <a:lvl1pPr marL="0" indent="0" algn="ctr">
              <a:buNone/>
              <a:defRPr/>
            </a:lvl1pPr>
          </a:lstStyle>
          <a:p>
            <a:r>
              <a:rPr lang="en-US" dirty="0"/>
              <a:t>Click icon to add picture</a:t>
            </a:r>
            <a:endParaRPr lang="en-GB" dirty="0"/>
          </a:p>
        </p:txBody>
      </p:sp>
    </p:spTree>
    <p:extLst>
      <p:ext uri="{BB962C8B-B14F-4D97-AF65-F5344CB8AC3E}">
        <p14:creationId xmlns:p14="http://schemas.microsoft.com/office/powerpoint/2010/main" val="401145737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1 - Bio page x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1160126"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587378" y="2856976"/>
            <a:ext cx="3546000" cy="3239028"/>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6E8D1CEF-F730-D844-88C0-5A72EAA1B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79216EFC-9C8C-294A-B6A4-EBE33AFC3410}"/>
              </a:ext>
            </a:extLst>
          </p:cNvPr>
          <p:cNvSpPr>
            <a:spLocks noGrp="1" noChangeAspect="1"/>
          </p:cNvSpPr>
          <p:nvPr>
            <p:ph type="pic" sz="quarter" idx="29"/>
          </p:nvPr>
        </p:nvSpPr>
        <p:spPr>
          <a:xfrm>
            <a:off x="587377" y="1505513"/>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5" name="Text Placeholder 4">
            <a:extLst>
              <a:ext uri="{FF2B5EF4-FFF2-40B4-BE49-F238E27FC236}">
                <a16:creationId xmlns:a16="http://schemas.microsoft.com/office/drawing/2014/main" id="{ED008E63-D40A-D548-8909-61339B44D632}"/>
              </a:ext>
            </a:extLst>
          </p:cNvPr>
          <p:cNvSpPr>
            <a:spLocks noGrp="1"/>
          </p:cNvSpPr>
          <p:nvPr>
            <p:ph type="body" sz="quarter" idx="30" hasCustomPrompt="1"/>
          </p:nvPr>
        </p:nvSpPr>
        <p:spPr>
          <a:xfrm>
            <a:off x="1871665" y="1555079"/>
            <a:ext cx="2262188" cy="981364"/>
          </a:xfrm>
        </p:spPr>
        <p:txBody>
          <a:bodyPr anchor="ctr">
            <a:normAutofit/>
          </a:bodyPr>
          <a:lstStyle>
            <a:lvl1pPr marL="0" indent="0">
              <a:buNone/>
              <a:defRPr sz="2000" i="1"/>
            </a:lvl1pPr>
          </a:lstStyle>
          <a:p>
            <a:pPr lvl="0"/>
            <a:r>
              <a:rPr lang="en-GB"/>
              <a:t>Insert Name &amp; Title</a:t>
            </a:r>
          </a:p>
        </p:txBody>
      </p:sp>
      <p:sp>
        <p:nvSpPr>
          <p:cNvPr id="11" name="Text Placeholder 11">
            <a:extLst>
              <a:ext uri="{FF2B5EF4-FFF2-40B4-BE49-F238E27FC236}">
                <a16:creationId xmlns:a16="http://schemas.microsoft.com/office/drawing/2014/main" id="{8A3103AE-B609-7E4C-AF7F-D0A770B114AC}"/>
              </a:ext>
            </a:extLst>
          </p:cNvPr>
          <p:cNvSpPr>
            <a:spLocks noGrp="1"/>
          </p:cNvSpPr>
          <p:nvPr>
            <p:ph type="body" sz="quarter" idx="31" hasCustomPrompt="1"/>
          </p:nvPr>
        </p:nvSpPr>
        <p:spPr>
          <a:xfrm>
            <a:off x="4337667" y="2856974"/>
            <a:ext cx="3546000" cy="3239028"/>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3" name="Picture Placeholder 3">
            <a:extLst>
              <a:ext uri="{FF2B5EF4-FFF2-40B4-BE49-F238E27FC236}">
                <a16:creationId xmlns:a16="http://schemas.microsoft.com/office/drawing/2014/main" id="{4FD4618C-4C99-1548-B1BB-D1009A11B20B}"/>
              </a:ext>
            </a:extLst>
          </p:cNvPr>
          <p:cNvSpPr>
            <a:spLocks noGrp="1" noChangeAspect="1"/>
          </p:cNvSpPr>
          <p:nvPr>
            <p:ph type="pic" sz="quarter" idx="32"/>
          </p:nvPr>
        </p:nvSpPr>
        <p:spPr>
          <a:xfrm>
            <a:off x="4337666" y="1505511"/>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14" name="Text Placeholder 4">
            <a:extLst>
              <a:ext uri="{FF2B5EF4-FFF2-40B4-BE49-F238E27FC236}">
                <a16:creationId xmlns:a16="http://schemas.microsoft.com/office/drawing/2014/main" id="{E8FDECF7-889A-FB4D-8184-EC4BFF962F14}"/>
              </a:ext>
            </a:extLst>
          </p:cNvPr>
          <p:cNvSpPr>
            <a:spLocks noGrp="1"/>
          </p:cNvSpPr>
          <p:nvPr>
            <p:ph type="body" sz="quarter" idx="33" hasCustomPrompt="1"/>
          </p:nvPr>
        </p:nvSpPr>
        <p:spPr>
          <a:xfrm>
            <a:off x="5621954" y="1555077"/>
            <a:ext cx="2262188" cy="981364"/>
          </a:xfrm>
        </p:spPr>
        <p:txBody>
          <a:bodyPr anchor="ctr">
            <a:normAutofit/>
          </a:bodyPr>
          <a:lstStyle>
            <a:lvl1pPr marL="0" indent="0">
              <a:buNone/>
              <a:defRPr sz="2000" i="1"/>
            </a:lvl1pPr>
          </a:lstStyle>
          <a:p>
            <a:pPr lvl="0"/>
            <a:r>
              <a:rPr lang="en-GB"/>
              <a:t>Insert Name &amp; Title</a:t>
            </a:r>
          </a:p>
        </p:txBody>
      </p:sp>
      <p:sp>
        <p:nvSpPr>
          <p:cNvPr id="15" name="Text Placeholder 11">
            <a:extLst>
              <a:ext uri="{FF2B5EF4-FFF2-40B4-BE49-F238E27FC236}">
                <a16:creationId xmlns:a16="http://schemas.microsoft.com/office/drawing/2014/main" id="{CB76C9E1-48CE-6942-9E92-C0F205F949C6}"/>
              </a:ext>
            </a:extLst>
          </p:cNvPr>
          <p:cNvSpPr>
            <a:spLocks noGrp="1"/>
          </p:cNvSpPr>
          <p:nvPr>
            <p:ph type="body" sz="quarter" idx="34" hasCustomPrompt="1"/>
          </p:nvPr>
        </p:nvSpPr>
        <p:spPr>
          <a:xfrm>
            <a:off x="8087956" y="2856972"/>
            <a:ext cx="3546000" cy="3239028"/>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20" name="Picture Placeholder 3">
            <a:extLst>
              <a:ext uri="{FF2B5EF4-FFF2-40B4-BE49-F238E27FC236}">
                <a16:creationId xmlns:a16="http://schemas.microsoft.com/office/drawing/2014/main" id="{D639C91F-D9C0-344D-A2C8-403F27BCD777}"/>
              </a:ext>
            </a:extLst>
          </p:cNvPr>
          <p:cNvSpPr>
            <a:spLocks noGrp="1" noChangeAspect="1"/>
          </p:cNvSpPr>
          <p:nvPr>
            <p:ph type="pic" sz="quarter" idx="35"/>
          </p:nvPr>
        </p:nvSpPr>
        <p:spPr>
          <a:xfrm>
            <a:off x="8087955" y="1505509"/>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21" name="Text Placeholder 4">
            <a:extLst>
              <a:ext uri="{FF2B5EF4-FFF2-40B4-BE49-F238E27FC236}">
                <a16:creationId xmlns:a16="http://schemas.microsoft.com/office/drawing/2014/main" id="{CE82E306-2001-784C-9B88-F5A11D48FEE2}"/>
              </a:ext>
            </a:extLst>
          </p:cNvPr>
          <p:cNvSpPr>
            <a:spLocks noGrp="1"/>
          </p:cNvSpPr>
          <p:nvPr>
            <p:ph type="body" sz="quarter" idx="36" hasCustomPrompt="1"/>
          </p:nvPr>
        </p:nvSpPr>
        <p:spPr>
          <a:xfrm>
            <a:off x="9372243" y="1555075"/>
            <a:ext cx="2262188" cy="981364"/>
          </a:xfrm>
        </p:spPr>
        <p:txBody>
          <a:bodyPr anchor="ctr">
            <a:normAutofit/>
          </a:bodyPr>
          <a:lstStyle>
            <a:lvl1pPr marL="0" indent="0">
              <a:buNone/>
              <a:defRPr sz="2000" i="1"/>
            </a:lvl1pPr>
          </a:lstStyle>
          <a:p>
            <a:pPr lvl="0"/>
            <a:r>
              <a:rPr lang="en-GB"/>
              <a:t>Insert Name &amp; Title</a:t>
            </a:r>
          </a:p>
        </p:txBody>
      </p:sp>
    </p:spTree>
    <p:extLst>
      <p:ext uri="{BB962C8B-B14F-4D97-AF65-F5344CB8AC3E}">
        <p14:creationId xmlns:p14="http://schemas.microsoft.com/office/powerpoint/2010/main" val="3089157259"/>
      </p:ext>
    </p:extLst>
  </p:cSld>
  <p:clrMapOvr>
    <a:masterClrMapping/>
  </p:clrMapOvr>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2 - Bio page x4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1160126" cy="675005"/>
          </a:xfrm>
        </p:spPr>
        <p:txBody>
          <a:bodyPr/>
          <a:lstStyle/>
          <a:p>
            <a:r>
              <a:rPr lang="en-US"/>
              <a:t>Click to edit Master title style</a:t>
            </a:r>
          </a:p>
        </p:txBody>
      </p:sp>
      <p:sp>
        <p:nvSpPr>
          <p:cNvPr id="12" name="Text Placeholder 11">
            <a:extLst>
              <a:ext uri="{FF2B5EF4-FFF2-40B4-BE49-F238E27FC236}">
                <a16:creationId xmlns:a16="http://schemas.microsoft.com/office/drawing/2014/main" id="{BE0F7101-A610-1149-842B-801330E51F67}"/>
              </a:ext>
            </a:extLst>
          </p:cNvPr>
          <p:cNvSpPr>
            <a:spLocks noGrp="1"/>
          </p:cNvSpPr>
          <p:nvPr>
            <p:ph type="body" sz="quarter" idx="14" hasCustomPrompt="1"/>
          </p:nvPr>
        </p:nvSpPr>
        <p:spPr>
          <a:xfrm>
            <a:off x="688981" y="3536671"/>
            <a:ext cx="2592000" cy="265763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16" name="Slide Number Placeholder 15">
            <a:extLst>
              <a:ext uri="{FF2B5EF4-FFF2-40B4-BE49-F238E27FC236}">
                <a16:creationId xmlns:a16="http://schemas.microsoft.com/office/drawing/2014/main" id="{9E550CAE-B661-9147-9787-E0C3D3D3FDC5}"/>
              </a:ext>
            </a:extLst>
          </p:cNvPr>
          <p:cNvSpPr>
            <a:spLocks noGrp="1"/>
          </p:cNvSpPr>
          <p:nvPr>
            <p:ph type="sldNum" sz="quarter" idx="17"/>
          </p:nvPr>
        </p:nvSpPr>
        <p:spPr/>
        <p:txBody>
          <a:bodyPr/>
          <a:lstStyle/>
          <a:p>
            <a:fld id="{DCD633C5-EF89-2749-84FE-9034CB20F467}" type="slidenum">
              <a:rPr lang="en-US" smtClean="0"/>
              <a:t>‹#›</a:t>
            </a:fld>
            <a:endParaRPr lang="en-US" dirty="0"/>
          </a:p>
        </p:txBody>
      </p:sp>
      <p:pic>
        <p:nvPicPr>
          <p:cNvPr id="17" name="Graphic 16">
            <a:extLst>
              <a:ext uri="{FF2B5EF4-FFF2-40B4-BE49-F238E27FC236}">
                <a16:creationId xmlns:a16="http://schemas.microsoft.com/office/drawing/2014/main" id="{6E8D1CEF-F730-D844-88C0-5A72EAA1B5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8" name="Text Placeholder 13">
            <a:extLst>
              <a:ext uri="{FF2B5EF4-FFF2-40B4-BE49-F238E27FC236}">
                <a16:creationId xmlns:a16="http://schemas.microsoft.com/office/drawing/2014/main" id="{95D801CA-F998-BF47-9F93-01AB3D6C4D7A}"/>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9" name="Straight Connector 18">
            <a:extLst>
              <a:ext uri="{FF2B5EF4-FFF2-40B4-BE49-F238E27FC236}">
                <a16:creationId xmlns:a16="http://schemas.microsoft.com/office/drawing/2014/main" id="{03653FAB-BA95-6745-BDB8-9DEBEFFD54B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79216EFC-9C8C-294A-B6A4-EBE33AFC3410}"/>
              </a:ext>
            </a:extLst>
          </p:cNvPr>
          <p:cNvSpPr>
            <a:spLocks noGrp="1" noChangeAspect="1"/>
          </p:cNvSpPr>
          <p:nvPr>
            <p:ph type="pic" sz="quarter" idx="29"/>
          </p:nvPr>
        </p:nvSpPr>
        <p:spPr>
          <a:xfrm>
            <a:off x="688980" y="1505045"/>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5" name="Text Placeholder 4">
            <a:extLst>
              <a:ext uri="{FF2B5EF4-FFF2-40B4-BE49-F238E27FC236}">
                <a16:creationId xmlns:a16="http://schemas.microsoft.com/office/drawing/2014/main" id="{ED008E63-D40A-D548-8909-61339B44D632}"/>
              </a:ext>
            </a:extLst>
          </p:cNvPr>
          <p:cNvSpPr>
            <a:spLocks noGrp="1"/>
          </p:cNvSpPr>
          <p:nvPr>
            <p:ph type="body" sz="quarter" idx="30" hasCustomPrompt="1"/>
          </p:nvPr>
        </p:nvSpPr>
        <p:spPr>
          <a:xfrm>
            <a:off x="688980" y="2709649"/>
            <a:ext cx="2592000" cy="721906"/>
          </a:xfrm>
        </p:spPr>
        <p:txBody>
          <a:bodyPr anchor="ctr">
            <a:normAutofit/>
          </a:bodyPr>
          <a:lstStyle>
            <a:lvl1pPr marL="0" indent="0">
              <a:buNone/>
              <a:defRPr sz="1800" i="1"/>
            </a:lvl1pPr>
          </a:lstStyle>
          <a:p>
            <a:pPr lvl="0"/>
            <a:r>
              <a:rPr lang="en-GB"/>
              <a:t>Insert Name &amp; Title</a:t>
            </a:r>
          </a:p>
        </p:txBody>
      </p:sp>
      <p:sp>
        <p:nvSpPr>
          <p:cNvPr id="22" name="Text Placeholder 11">
            <a:extLst>
              <a:ext uri="{FF2B5EF4-FFF2-40B4-BE49-F238E27FC236}">
                <a16:creationId xmlns:a16="http://schemas.microsoft.com/office/drawing/2014/main" id="{72609904-54AD-664C-8312-2959A6BDD777}"/>
              </a:ext>
            </a:extLst>
          </p:cNvPr>
          <p:cNvSpPr>
            <a:spLocks noGrp="1"/>
          </p:cNvSpPr>
          <p:nvPr>
            <p:ph type="body" sz="quarter" idx="31" hasCustomPrompt="1"/>
          </p:nvPr>
        </p:nvSpPr>
        <p:spPr>
          <a:xfrm>
            <a:off x="3432184" y="3536671"/>
            <a:ext cx="2592000" cy="265763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23" name="Picture Placeholder 3">
            <a:extLst>
              <a:ext uri="{FF2B5EF4-FFF2-40B4-BE49-F238E27FC236}">
                <a16:creationId xmlns:a16="http://schemas.microsoft.com/office/drawing/2014/main" id="{6B80490F-73CD-6F41-A9CC-21655257DBC1}"/>
              </a:ext>
            </a:extLst>
          </p:cNvPr>
          <p:cNvSpPr>
            <a:spLocks noGrp="1" noChangeAspect="1"/>
          </p:cNvSpPr>
          <p:nvPr>
            <p:ph type="pic" sz="quarter" idx="32"/>
          </p:nvPr>
        </p:nvSpPr>
        <p:spPr>
          <a:xfrm>
            <a:off x="3432183" y="1505045"/>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24" name="Text Placeholder 4">
            <a:extLst>
              <a:ext uri="{FF2B5EF4-FFF2-40B4-BE49-F238E27FC236}">
                <a16:creationId xmlns:a16="http://schemas.microsoft.com/office/drawing/2014/main" id="{3BE382AD-D577-CE47-959C-63B45FFAB3E9}"/>
              </a:ext>
            </a:extLst>
          </p:cNvPr>
          <p:cNvSpPr>
            <a:spLocks noGrp="1"/>
          </p:cNvSpPr>
          <p:nvPr>
            <p:ph type="body" sz="quarter" idx="33" hasCustomPrompt="1"/>
          </p:nvPr>
        </p:nvSpPr>
        <p:spPr>
          <a:xfrm>
            <a:off x="3415250" y="2709649"/>
            <a:ext cx="2592000" cy="721906"/>
          </a:xfrm>
        </p:spPr>
        <p:txBody>
          <a:bodyPr anchor="ctr">
            <a:normAutofit/>
          </a:bodyPr>
          <a:lstStyle>
            <a:lvl1pPr marL="0" indent="0">
              <a:buNone/>
              <a:defRPr sz="1800" i="1"/>
            </a:lvl1pPr>
          </a:lstStyle>
          <a:p>
            <a:pPr lvl="0"/>
            <a:r>
              <a:rPr lang="en-GB"/>
              <a:t>Insert Name &amp; Title</a:t>
            </a:r>
          </a:p>
        </p:txBody>
      </p:sp>
      <p:sp>
        <p:nvSpPr>
          <p:cNvPr id="25" name="Text Placeholder 11">
            <a:extLst>
              <a:ext uri="{FF2B5EF4-FFF2-40B4-BE49-F238E27FC236}">
                <a16:creationId xmlns:a16="http://schemas.microsoft.com/office/drawing/2014/main" id="{7087238E-1154-7940-BA01-4BCA7DED3393}"/>
              </a:ext>
            </a:extLst>
          </p:cNvPr>
          <p:cNvSpPr>
            <a:spLocks noGrp="1"/>
          </p:cNvSpPr>
          <p:nvPr>
            <p:ph type="body" sz="quarter" idx="34" hasCustomPrompt="1"/>
          </p:nvPr>
        </p:nvSpPr>
        <p:spPr>
          <a:xfrm>
            <a:off x="6175386" y="3536671"/>
            <a:ext cx="2592000" cy="265763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26" name="Picture Placeholder 3">
            <a:extLst>
              <a:ext uri="{FF2B5EF4-FFF2-40B4-BE49-F238E27FC236}">
                <a16:creationId xmlns:a16="http://schemas.microsoft.com/office/drawing/2014/main" id="{1B7B81A5-85B0-454E-BD0C-79069E46E162}"/>
              </a:ext>
            </a:extLst>
          </p:cNvPr>
          <p:cNvSpPr>
            <a:spLocks noGrp="1" noChangeAspect="1"/>
          </p:cNvSpPr>
          <p:nvPr>
            <p:ph type="pic" sz="quarter" idx="35"/>
          </p:nvPr>
        </p:nvSpPr>
        <p:spPr>
          <a:xfrm>
            <a:off x="6175385" y="1505045"/>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27" name="Text Placeholder 4">
            <a:extLst>
              <a:ext uri="{FF2B5EF4-FFF2-40B4-BE49-F238E27FC236}">
                <a16:creationId xmlns:a16="http://schemas.microsoft.com/office/drawing/2014/main" id="{AAF27698-F011-F843-A5EA-BE6461DF1B15}"/>
              </a:ext>
            </a:extLst>
          </p:cNvPr>
          <p:cNvSpPr>
            <a:spLocks noGrp="1"/>
          </p:cNvSpPr>
          <p:nvPr>
            <p:ph type="body" sz="quarter" idx="36" hasCustomPrompt="1"/>
          </p:nvPr>
        </p:nvSpPr>
        <p:spPr>
          <a:xfrm>
            <a:off x="6175386" y="2709649"/>
            <a:ext cx="2592000" cy="721906"/>
          </a:xfrm>
        </p:spPr>
        <p:txBody>
          <a:bodyPr anchor="ctr">
            <a:normAutofit/>
          </a:bodyPr>
          <a:lstStyle>
            <a:lvl1pPr marL="0" indent="0">
              <a:buNone/>
              <a:defRPr sz="1800" i="1"/>
            </a:lvl1pPr>
          </a:lstStyle>
          <a:p>
            <a:pPr lvl="0"/>
            <a:r>
              <a:rPr lang="en-GB"/>
              <a:t>Insert Name &amp; Title</a:t>
            </a:r>
          </a:p>
        </p:txBody>
      </p:sp>
      <p:sp>
        <p:nvSpPr>
          <p:cNvPr id="28" name="Text Placeholder 11">
            <a:extLst>
              <a:ext uri="{FF2B5EF4-FFF2-40B4-BE49-F238E27FC236}">
                <a16:creationId xmlns:a16="http://schemas.microsoft.com/office/drawing/2014/main" id="{766BE816-8FDB-DE40-A426-043BB146C399}"/>
              </a:ext>
            </a:extLst>
          </p:cNvPr>
          <p:cNvSpPr>
            <a:spLocks noGrp="1"/>
          </p:cNvSpPr>
          <p:nvPr>
            <p:ph type="body" sz="quarter" idx="37" hasCustomPrompt="1"/>
          </p:nvPr>
        </p:nvSpPr>
        <p:spPr>
          <a:xfrm>
            <a:off x="8918587" y="3536671"/>
            <a:ext cx="2592000" cy="265763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Insert text</a:t>
            </a:r>
          </a:p>
        </p:txBody>
      </p:sp>
      <p:sp>
        <p:nvSpPr>
          <p:cNvPr id="29" name="Picture Placeholder 3">
            <a:extLst>
              <a:ext uri="{FF2B5EF4-FFF2-40B4-BE49-F238E27FC236}">
                <a16:creationId xmlns:a16="http://schemas.microsoft.com/office/drawing/2014/main" id="{AD52FC53-E7AE-9C49-B415-6BF7CB7B4EDB}"/>
              </a:ext>
            </a:extLst>
          </p:cNvPr>
          <p:cNvSpPr>
            <a:spLocks noGrp="1" noChangeAspect="1"/>
          </p:cNvSpPr>
          <p:nvPr>
            <p:ph type="pic" sz="quarter" idx="38"/>
          </p:nvPr>
        </p:nvSpPr>
        <p:spPr>
          <a:xfrm>
            <a:off x="8918586" y="1505045"/>
            <a:ext cx="1080000" cy="1080000"/>
          </a:xfrm>
          <a:prstGeom prst="ellipse">
            <a:avLst/>
          </a:prstGeom>
          <a:solidFill>
            <a:schemeClr val="bg1">
              <a:lumMod val="95000"/>
            </a:schemeClr>
          </a:solidFill>
        </p:spPr>
        <p:txBody>
          <a:bodyPr anchor="ctr">
            <a:normAutofit/>
          </a:bodyPr>
          <a:lstStyle>
            <a:lvl1pPr marL="0" indent="0" algn="ctr">
              <a:buNone/>
              <a:defRPr sz="1400"/>
            </a:lvl1pPr>
          </a:lstStyle>
          <a:p>
            <a:r>
              <a:rPr lang="en-US" dirty="0"/>
              <a:t>Click icon to add picture</a:t>
            </a:r>
            <a:endParaRPr lang="en-GB" dirty="0"/>
          </a:p>
        </p:txBody>
      </p:sp>
      <p:sp>
        <p:nvSpPr>
          <p:cNvPr id="30" name="Text Placeholder 4">
            <a:extLst>
              <a:ext uri="{FF2B5EF4-FFF2-40B4-BE49-F238E27FC236}">
                <a16:creationId xmlns:a16="http://schemas.microsoft.com/office/drawing/2014/main" id="{2CCEF09B-E0DF-1E43-B085-1A83E777D14A}"/>
              </a:ext>
            </a:extLst>
          </p:cNvPr>
          <p:cNvSpPr>
            <a:spLocks noGrp="1"/>
          </p:cNvSpPr>
          <p:nvPr>
            <p:ph type="body" sz="quarter" idx="39" hasCustomPrompt="1"/>
          </p:nvPr>
        </p:nvSpPr>
        <p:spPr>
          <a:xfrm>
            <a:off x="8918586" y="2709649"/>
            <a:ext cx="2592000" cy="721906"/>
          </a:xfrm>
        </p:spPr>
        <p:txBody>
          <a:bodyPr anchor="ctr">
            <a:normAutofit/>
          </a:bodyPr>
          <a:lstStyle>
            <a:lvl1pPr marL="0" indent="0">
              <a:buNone/>
              <a:defRPr sz="1800" i="1"/>
            </a:lvl1pPr>
          </a:lstStyle>
          <a:p>
            <a:pPr lvl="0"/>
            <a:r>
              <a:rPr lang="en-GB"/>
              <a:t>Insert Name &amp; Title</a:t>
            </a:r>
          </a:p>
        </p:txBody>
      </p:sp>
    </p:spTree>
    <p:extLst>
      <p:ext uri="{BB962C8B-B14F-4D97-AF65-F5344CB8AC3E}">
        <p14:creationId xmlns:p14="http://schemas.microsoft.com/office/powerpoint/2010/main" val="315063617"/>
      </p:ext>
    </p:extLst>
  </p:cSld>
  <p:clrMapOvr>
    <a:masterClrMapping/>
  </p:clrMapOvr>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3 - Quote page (Black)">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50"/>
            <a:ext cx="8748650" cy="757238"/>
          </a:xfrm>
        </p:spPr>
        <p:txBody>
          <a:bodyPr anchor="t">
            <a:noAutofit/>
          </a:bodyPr>
          <a:lstStyle>
            <a:lvl1pPr>
              <a:defRPr sz="8800">
                <a:solidFill>
                  <a:schemeClr val="tx2"/>
                </a:solidFill>
              </a:defRPr>
            </a:lvl1pPr>
          </a:lstStyle>
          <a:p>
            <a:r>
              <a:rPr lang="en-US"/>
              <a:t>“</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1831975"/>
            <a:ext cx="8748712" cy="4117975"/>
          </a:xfrm>
        </p:spPr>
        <p:txBody>
          <a:bodyPr>
            <a:noAutofit/>
          </a:bodyPr>
          <a:lstStyle>
            <a:lvl1pPr marL="0" indent="0">
              <a:buNone/>
              <a:defRPr sz="4400" b="1" spc="70" baseline="0">
                <a:solidFill>
                  <a:schemeClr val="tx2"/>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Insert quote</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11" name="Text Placeholder 13">
            <a:extLst>
              <a:ext uri="{FF2B5EF4-FFF2-40B4-BE49-F238E27FC236}">
                <a16:creationId xmlns:a16="http://schemas.microsoft.com/office/drawing/2014/main" id="{F79B4576-2A6D-1043-B3EC-7F667FA15758}"/>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2" name="Straight Connector 11">
            <a:extLst>
              <a:ext uri="{FF2B5EF4-FFF2-40B4-BE49-F238E27FC236}">
                <a16:creationId xmlns:a16="http://schemas.microsoft.com/office/drawing/2014/main" id="{5A2A22FE-5E11-B144-98F1-3F0B9A2A34DA}"/>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15F37FEC-CB67-8682-BD72-0EAF70FE430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252484170"/>
      </p:ext>
    </p:extLst>
  </p:cSld>
  <p:clrMapOvr>
    <a:masterClrMapping/>
  </p:clrMapOvr>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 - Content Pag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0801351" cy="675005"/>
          </a:xfrm>
        </p:spPr>
        <p:txBody>
          <a:bodyPr/>
          <a:lstStyle>
            <a:lvl1pPr>
              <a:defRPr>
                <a:solidFill>
                  <a:schemeClr val="tx2"/>
                </a:solidFill>
              </a:defRPr>
            </a:lvl1pPr>
          </a:lstStyle>
          <a:p>
            <a:r>
              <a:rPr lang="en-US"/>
              <a:t>Click to edit Master title style</a:t>
            </a:r>
          </a:p>
        </p:txBody>
      </p:sp>
      <p:sp>
        <p:nvSpPr>
          <p:cNvPr id="12" name="Slide Number Placeholder 11">
            <a:extLst>
              <a:ext uri="{FF2B5EF4-FFF2-40B4-BE49-F238E27FC236}">
                <a16:creationId xmlns:a16="http://schemas.microsoft.com/office/drawing/2014/main" id="{BD6F6C71-676F-274D-BF40-ACE651769921}"/>
              </a:ext>
            </a:extLst>
          </p:cNvPr>
          <p:cNvSpPr>
            <a:spLocks noGrp="1"/>
          </p:cNvSpPr>
          <p:nvPr>
            <p:ph type="sldNum" sz="quarter" idx="27"/>
          </p:nvPr>
        </p:nvSpPr>
        <p:spPr/>
        <p:txBody>
          <a:bodyPr/>
          <a:lstStyle>
            <a:lvl1pPr>
              <a:defRPr>
                <a:solidFill>
                  <a:schemeClr val="bg1"/>
                </a:solidFill>
              </a:defRPr>
            </a:lvl1pPr>
          </a:lstStyle>
          <a:p>
            <a:fld id="{DCD633C5-EF89-2749-84FE-9034CB20F467}" type="slidenum">
              <a:rPr lang="en-US" smtClean="0"/>
              <a:t>‹#›</a:t>
            </a:fld>
            <a:endParaRPr lang="en-US" dirty="0"/>
          </a:p>
        </p:txBody>
      </p:sp>
      <p:sp>
        <p:nvSpPr>
          <p:cNvPr id="33" name="Text Placeholder 13">
            <a:extLst>
              <a:ext uri="{FF2B5EF4-FFF2-40B4-BE49-F238E27FC236}">
                <a16:creationId xmlns:a16="http://schemas.microsoft.com/office/drawing/2014/main" id="{A4DAB1C0-852E-1C47-B05D-D6E60CCC4D78}"/>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34" name="Straight Connector 33">
            <a:extLst>
              <a:ext uri="{FF2B5EF4-FFF2-40B4-BE49-F238E27FC236}">
                <a16:creationId xmlns:a16="http://schemas.microsoft.com/office/drawing/2014/main" id="{5C73AA7C-0BFE-C04F-8822-231720B3C728}"/>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16">
            <a:extLst>
              <a:ext uri="{FF2B5EF4-FFF2-40B4-BE49-F238E27FC236}">
                <a16:creationId xmlns:a16="http://schemas.microsoft.com/office/drawing/2014/main" id="{64C93C91-2DF4-0C4B-AD3C-4CBD197385BA}"/>
              </a:ext>
            </a:extLst>
          </p:cNvPr>
          <p:cNvSpPr>
            <a:spLocks noGrp="1"/>
          </p:cNvSpPr>
          <p:nvPr>
            <p:ph type="body" sz="quarter" idx="13" hasCustomPrompt="1"/>
          </p:nvPr>
        </p:nvSpPr>
        <p:spPr>
          <a:xfrm>
            <a:off x="515937" y="1449388"/>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8">
            <a:extLst>
              <a:ext uri="{FF2B5EF4-FFF2-40B4-BE49-F238E27FC236}">
                <a16:creationId xmlns:a16="http://schemas.microsoft.com/office/drawing/2014/main" id="{AED07C04-4B59-D343-8654-C7CA79057582}"/>
              </a:ext>
            </a:extLst>
          </p:cNvPr>
          <p:cNvSpPr>
            <a:spLocks noGrp="1"/>
          </p:cNvSpPr>
          <p:nvPr>
            <p:ph type="body" sz="quarter" idx="14"/>
          </p:nvPr>
        </p:nvSpPr>
        <p:spPr>
          <a:xfrm>
            <a:off x="1286973" y="1449388"/>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35" name="Text Placeholder 16">
            <a:extLst>
              <a:ext uri="{FF2B5EF4-FFF2-40B4-BE49-F238E27FC236}">
                <a16:creationId xmlns:a16="http://schemas.microsoft.com/office/drawing/2014/main" id="{63778B4B-F351-7849-813A-17000D338AC2}"/>
              </a:ext>
            </a:extLst>
          </p:cNvPr>
          <p:cNvSpPr>
            <a:spLocks noGrp="1"/>
          </p:cNvSpPr>
          <p:nvPr>
            <p:ph type="body" sz="quarter" idx="15" hasCustomPrompt="1"/>
          </p:nvPr>
        </p:nvSpPr>
        <p:spPr>
          <a:xfrm>
            <a:off x="515937" y="2154969"/>
            <a:ext cx="630360" cy="614327"/>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6" name="Text Placeholder 18">
            <a:extLst>
              <a:ext uri="{FF2B5EF4-FFF2-40B4-BE49-F238E27FC236}">
                <a16:creationId xmlns:a16="http://schemas.microsoft.com/office/drawing/2014/main" id="{2660F761-46B3-C641-BEB8-21A4ECF342F5}"/>
              </a:ext>
            </a:extLst>
          </p:cNvPr>
          <p:cNvSpPr>
            <a:spLocks noGrp="1"/>
          </p:cNvSpPr>
          <p:nvPr>
            <p:ph type="body" sz="quarter" idx="16"/>
          </p:nvPr>
        </p:nvSpPr>
        <p:spPr>
          <a:xfrm>
            <a:off x="1286973" y="2173694"/>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37" name="Text Placeholder 16">
            <a:extLst>
              <a:ext uri="{FF2B5EF4-FFF2-40B4-BE49-F238E27FC236}">
                <a16:creationId xmlns:a16="http://schemas.microsoft.com/office/drawing/2014/main" id="{C657EB15-67B0-1D4F-9155-1E18FB63436B}"/>
              </a:ext>
            </a:extLst>
          </p:cNvPr>
          <p:cNvSpPr>
            <a:spLocks noGrp="1"/>
          </p:cNvSpPr>
          <p:nvPr>
            <p:ph type="body" sz="quarter" idx="17" hasCustomPrompt="1"/>
          </p:nvPr>
        </p:nvSpPr>
        <p:spPr>
          <a:xfrm>
            <a:off x="515937" y="2898001"/>
            <a:ext cx="630360" cy="586400"/>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8" name="Text Placeholder 18">
            <a:extLst>
              <a:ext uri="{FF2B5EF4-FFF2-40B4-BE49-F238E27FC236}">
                <a16:creationId xmlns:a16="http://schemas.microsoft.com/office/drawing/2014/main" id="{C389FB0E-BF6D-A940-9887-8407E4EE5DB9}"/>
              </a:ext>
            </a:extLst>
          </p:cNvPr>
          <p:cNvSpPr>
            <a:spLocks noGrp="1"/>
          </p:cNvSpPr>
          <p:nvPr>
            <p:ph type="body" sz="quarter" idx="18"/>
          </p:nvPr>
        </p:nvSpPr>
        <p:spPr>
          <a:xfrm>
            <a:off x="1286973" y="2898000"/>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39" name="Text Placeholder 16">
            <a:extLst>
              <a:ext uri="{FF2B5EF4-FFF2-40B4-BE49-F238E27FC236}">
                <a16:creationId xmlns:a16="http://schemas.microsoft.com/office/drawing/2014/main" id="{6968D911-A3CE-264A-93C4-3E462DD246E3}"/>
              </a:ext>
            </a:extLst>
          </p:cNvPr>
          <p:cNvSpPr>
            <a:spLocks noGrp="1"/>
          </p:cNvSpPr>
          <p:nvPr>
            <p:ph type="body" sz="quarter" idx="19" hasCustomPrompt="1"/>
          </p:nvPr>
        </p:nvSpPr>
        <p:spPr>
          <a:xfrm>
            <a:off x="515937" y="3622307"/>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0" name="Text Placeholder 18">
            <a:extLst>
              <a:ext uri="{FF2B5EF4-FFF2-40B4-BE49-F238E27FC236}">
                <a16:creationId xmlns:a16="http://schemas.microsoft.com/office/drawing/2014/main" id="{125B6ECA-5CC1-C043-9A12-0E7F60AF0A37}"/>
              </a:ext>
            </a:extLst>
          </p:cNvPr>
          <p:cNvSpPr>
            <a:spLocks noGrp="1"/>
          </p:cNvSpPr>
          <p:nvPr>
            <p:ph type="body" sz="quarter" idx="20"/>
          </p:nvPr>
        </p:nvSpPr>
        <p:spPr>
          <a:xfrm>
            <a:off x="1286973" y="3622306"/>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41" name="Text Placeholder 16">
            <a:extLst>
              <a:ext uri="{FF2B5EF4-FFF2-40B4-BE49-F238E27FC236}">
                <a16:creationId xmlns:a16="http://schemas.microsoft.com/office/drawing/2014/main" id="{4D23D817-1EF5-EE4F-BEDB-50972E500F30}"/>
              </a:ext>
            </a:extLst>
          </p:cNvPr>
          <p:cNvSpPr>
            <a:spLocks noGrp="1"/>
          </p:cNvSpPr>
          <p:nvPr>
            <p:ph type="body" sz="quarter" idx="21" hasCustomPrompt="1"/>
          </p:nvPr>
        </p:nvSpPr>
        <p:spPr>
          <a:xfrm>
            <a:off x="515937" y="4346613"/>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2" name="Text Placeholder 18">
            <a:extLst>
              <a:ext uri="{FF2B5EF4-FFF2-40B4-BE49-F238E27FC236}">
                <a16:creationId xmlns:a16="http://schemas.microsoft.com/office/drawing/2014/main" id="{FAEEA21D-3D4E-F64A-8EE2-ACA9E7A9E68D}"/>
              </a:ext>
            </a:extLst>
          </p:cNvPr>
          <p:cNvSpPr>
            <a:spLocks noGrp="1"/>
          </p:cNvSpPr>
          <p:nvPr>
            <p:ph type="body" sz="quarter" idx="22"/>
          </p:nvPr>
        </p:nvSpPr>
        <p:spPr>
          <a:xfrm>
            <a:off x="1286973" y="4346612"/>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43" name="Text Placeholder 16">
            <a:extLst>
              <a:ext uri="{FF2B5EF4-FFF2-40B4-BE49-F238E27FC236}">
                <a16:creationId xmlns:a16="http://schemas.microsoft.com/office/drawing/2014/main" id="{6D425D35-C021-674C-8864-F366AD5510C5}"/>
              </a:ext>
            </a:extLst>
          </p:cNvPr>
          <p:cNvSpPr>
            <a:spLocks noGrp="1"/>
          </p:cNvSpPr>
          <p:nvPr>
            <p:ph type="body" sz="quarter" idx="23" hasCustomPrompt="1"/>
          </p:nvPr>
        </p:nvSpPr>
        <p:spPr>
          <a:xfrm>
            <a:off x="515937" y="5065741"/>
            <a:ext cx="630360" cy="595728"/>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4" name="Text Placeholder 18">
            <a:extLst>
              <a:ext uri="{FF2B5EF4-FFF2-40B4-BE49-F238E27FC236}">
                <a16:creationId xmlns:a16="http://schemas.microsoft.com/office/drawing/2014/main" id="{2B36A960-D1EE-1048-8A2E-97C610C0A7C9}"/>
              </a:ext>
            </a:extLst>
          </p:cNvPr>
          <p:cNvSpPr>
            <a:spLocks noGrp="1"/>
          </p:cNvSpPr>
          <p:nvPr>
            <p:ph type="body" sz="quarter" idx="24"/>
          </p:nvPr>
        </p:nvSpPr>
        <p:spPr>
          <a:xfrm>
            <a:off x="1286973" y="5070918"/>
            <a:ext cx="7092217" cy="590550"/>
          </a:xfrm>
        </p:spPr>
        <p:txBody>
          <a:bodyPr anchor="ctr"/>
          <a:lstStyle>
            <a:lvl1pPr marL="0" indent="0">
              <a:buNone/>
              <a:defRPr>
                <a:solidFill>
                  <a:schemeClr val="bg1"/>
                </a:solidFill>
              </a:defRPr>
            </a:lvl1pPr>
          </a:lstStyle>
          <a:p>
            <a:pPr lvl="0"/>
            <a:r>
              <a:rPr lang="en-US"/>
              <a:t>Click to edit Master text styles</a:t>
            </a:r>
          </a:p>
        </p:txBody>
      </p:sp>
      <p:sp>
        <p:nvSpPr>
          <p:cNvPr id="45" name="Text Placeholder 16">
            <a:extLst>
              <a:ext uri="{FF2B5EF4-FFF2-40B4-BE49-F238E27FC236}">
                <a16:creationId xmlns:a16="http://schemas.microsoft.com/office/drawing/2014/main" id="{AC891469-199A-3140-B052-3B6D4C71208A}"/>
              </a:ext>
            </a:extLst>
          </p:cNvPr>
          <p:cNvSpPr>
            <a:spLocks noGrp="1"/>
          </p:cNvSpPr>
          <p:nvPr>
            <p:ph type="body" sz="quarter" idx="29" hasCustomPrompt="1"/>
          </p:nvPr>
        </p:nvSpPr>
        <p:spPr>
          <a:xfrm>
            <a:off x="515938" y="5790173"/>
            <a:ext cx="630360" cy="600775"/>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6" name="Text Placeholder 18">
            <a:extLst>
              <a:ext uri="{FF2B5EF4-FFF2-40B4-BE49-F238E27FC236}">
                <a16:creationId xmlns:a16="http://schemas.microsoft.com/office/drawing/2014/main" id="{0287E4B6-EE3F-8340-B1FD-03CE9CB52A75}"/>
              </a:ext>
            </a:extLst>
          </p:cNvPr>
          <p:cNvSpPr>
            <a:spLocks noGrp="1"/>
          </p:cNvSpPr>
          <p:nvPr>
            <p:ph type="body" sz="quarter" idx="30"/>
          </p:nvPr>
        </p:nvSpPr>
        <p:spPr>
          <a:xfrm>
            <a:off x="1286974" y="5795224"/>
            <a:ext cx="7092217" cy="590550"/>
          </a:xfrm>
        </p:spPr>
        <p:txBody>
          <a:bodyPr anchor="ctr"/>
          <a:lstStyle>
            <a:lvl1pPr marL="0" indent="0">
              <a:buNone/>
              <a:defRPr>
                <a:solidFill>
                  <a:schemeClr val="bg1"/>
                </a:solidFill>
              </a:defRPr>
            </a:lvl1pPr>
          </a:lstStyle>
          <a:p>
            <a:pPr lvl="0"/>
            <a:r>
              <a:rPr lang="en-US"/>
              <a:t>Click to edit Master text styles</a:t>
            </a:r>
          </a:p>
        </p:txBody>
      </p:sp>
      <p:pic>
        <p:nvPicPr>
          <p:cNvPr id="3" name="Graphic 2">
            <a:extLst>
              <a:ext uri="{FF2B5EF4-FFF2-40B4-BE49-F238E27FC236}">
                <a16:creationId xmlns:a16="http://schemas.microsoft.com/office/drawing/2014/main" id="{D6D41382-36C5-F832-5C6C-46220FC9F58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1742840638"/>
      </p:ext>
    </p:extLst>
  </p:cSld>
  <p:clrMapOvr>
    <a:masterClrMapping/>
  </p:clrMapOvr>
  <p:transition/>
  <p:extLst>
    <p:ext uri="{DCECCB84-F9BA-43D5-87BE-67443E8EF086}">
      <p15:sldGuideLst xmlns:p15="http://schemas.microsoft.com/office/powerpoint/2012/main">
        <p15:guide id="1" pos="6675"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4 - Quote page (Pink)">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50"/>
            <a:ext cx="8748650" cy="757238"/>
          </a:xfrm>
        </p:spPr>
        <p:txBody>
          <a:bodyPr anchor="t">
            <a:noAutofit/>
          </a:bodyPr>
          <a:lstStyle>
            <a:lvl1pPr>
              <a:defRPr sz="8800">
                <a:solidFill>
                  <a:schemeClr val="tx1"/>
                </a:solidFill>
              </a:defRPr>
            </a:lvl1pPr>
          </a:lstStyle>
          <a:p>
            <a:r>
              <a:rPr lang="en-US"/>
              <a:t>“</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1831975"/>
            <a:ext cx="8748712" cy="4112257"/>
          </a:xfrm>
        </p:spPr>
        <p:txBody>
          <a:bodyPr>
            <a:noAutofit/>
          </a:bodyPr>
          <a:lstStyle>
            <a:lvl1pPr marL="0" indent="0">
              <a:buNone/>
              <a:defRPr sz="4400" b="1" spc="70" baseline="0">
                <a:solidFill>
                  <a:schemeClr val="tx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Insert quote</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tx1"/>
                </a:solidFill>
              </a:defRPr>
            </a:lvl1pPr>
          </a:lstStyle>
          <a:p>
            <a:fld id="{DCD633C5-EF89-2749-84FE-9034CB20F467}" type="slidenum">
              <a:rPr lang="en-US" smtClean="0"/>
              <a:t>‹#›</a:t>
            </a:fld>
            <a:endParaRPr lang="en-US" dirty="0"/>
          </a:p>
        </p:txBody>
      </p:sp>
      <p:sp>
        <p:nvSpPr>
          <p:cNvPr id="13" name="Text Placeholder 13">
            <a:extLst>
              <a:ext uri="{FF2B5EF4-FFF2-40B4-BE49-F238E27FC236}">
                <a16:creationId xmlns:a16="http://schemas.microsoft.com/office/drawing/2014/main" id="{E30DE0E0-9DAE-0147-8D51-9542D21D0921}"/>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4" name="Straight Connector 13">
            <a:extLst>
              <a:ext uri="{FF2B5EF4-FFF2-40B4-BE49-F238E27FC236}">
                <a16:creationId xmlns:a16="http://schemas.microsoft.com/office/drawing/2014/main" id="{A9F46BBD-BBBE-D64C-A8F7-BC6AF8F16B6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E6CADE94-2AB1-4F44-54CE-4904619870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1453284624"/>
      </p:ext>
    </p:extLst>
  </p:cSld>
  <p:clrMapOvr>
    <a:masterClrMapping/>
  </p:clrMapOvr>
  <p:transition/>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5 - Quote page (White)">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50"/>
            <a:ext cx="8748650" cy="757238"/>
          </a:xfrm>
        </p:spPr>
        <p:txBody>
          <a:bodyPr anchor="t">
            <a:noAutofit/>
          </a:bodyPr>
          <a:lstStyle>
            <a:lvl1pPr>
              <a:defRPr sz="8800">
                <a:solidFill>
                  <a:schemeClr val="tx2"/>
                </a:solidFill>
              </a:defRPr>
            </a:lvl1pPr>
          </a:lstStyle>
          <a:p>
            <a:r>
              <a:rPr lang="en-US"/>
              <a:t>“</a:t>
            </a:r>
          </a:p>
        </p:txBody>
      </p:sp>
      <p:sp>
        <p:nvSpPr>
          <p:cNvPr id="9" name="Text Placeholder 8">
            <a:extLst>
              <a:ext uri="{FF2B5EF4-FFF2-40B4-BE49-F238E27FC236}">
                <a16:creationId xmlns:a16="http://schemas.microsoft.com/office/drawing/2014/main" id="{44121A40-2C50-F048-99BB-15C717472B27}"/>
              </a:ext>
            </a:extLst>
          </p:cNvPr>
          <p:cNvSpPr>
            <a:spLocks noGrp="1"/>
          </p:cNvSpPr>
          <p:nvPr>
            <p:ph type="body" sz="quarter" idx="11" hasCustomPrompt="1"/>
          </p:nvPr>
        </p:nvSpPr>
        <p:spPr>
          <a:xfrm>
            <a:off x="515938" y="1831975"/>
            <a:ext cx="8748712" cy="4112257"/>
          </a:xfrm>
        </p:spPr>
        <p:txBody>
          <a:bodyPr>
            <a:noAutofit/>
          </a:bodyPr>
          <a:lstStyle>
            <a:lvl1pPr marL="0" indent="0">
              <a:buNone/>
              <a:defRPr sz="4400" b="1" spc="70" baseline="0">
                <a:solidFill>
                  <a:schemeClr val="tx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a:t>Insert quote</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tx1"/>
                </a:solidFill>
              </a:defRPr>
            </a:lvl1pPr>
          </a:lstStyle>
          <a:p>
            <a:fld id="{DCD633C5-EF89-2749-84FE-9034CB20F467}" type="slidenum">
              <a:rPr lang="en-US" smtClean="0"/>
              <a:t>‹#›</a:t>
            </a:fld>
            <a:endParaRPr lang="en-US" dirty="0"/>
          </a:p>
        </p:txBody>
      </p:sp>
      <p:sp>
        <p:nvSpPr>
          <p:cNvPr id="13" name="Text Placeholder 13">
            <a:extLst>
              <a:ext uri="{FF2B5EF4-FFF2-40B4-BE49-F238E27FC236}">
                <a16:creationId xmlns:a16="http://schemas.microsoft.com/office/drawing/2014/main" id="{E30DE0E0-9DAE-0147-8D51-9542D21D0921}"/>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4" name="Straight Connector 13">
            <a:extLst>
              <a:ext uri="{FF2B5EF4-FFF2-40B4-BE49-F238E27FC236}">
                <a16:creationId xmlns:a16="http://schemas.microsoft.com/office/drawing/2014/main" id="{A9F46BBD-BBBE-D64C-A8F7-BC6AF8F16B6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899C9D40-EAF2-C143-9F36-E9089D7BA4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951974248"/>
      </p:ext>
    </p:extLst>
  </p:cSld>
  <p:clrMapOvr>
    <a:masterClrMapping/>
  </p:clrMapOvr>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6 - Image with stats (Black)">
    <p:bg>
      <p:bgPr>
        <a:solidFill>
          <a:schemeClr val="tx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11922" y="-19455"/>
            <a:ext cx="12210383" cy="6890902"/>
          </a:xfrm>
          <a:custGeom>
            <a:avLst/>
            <a:gdLst>
              <a:gd name="connsiteX0" fmla="*/ 0 w 12210383"/>
              <a:gd name="connsiteY0" fmla="*/ 5056526 h 6890902"/>
              <a:gd name="connsiteX1" fmla="*/ 5058251 w 12210383"/>
              <a:gd name="connsiteY1" fmla="*/ 4465 h 6890902"/>
              <a:gd name="connsiteX2" fmla="*/ 12208762 w 12210383"/>
              <a:gd name="connsiteY2" fmla="*/ 0 h 6890902"/>
              <a:gd name="connsiteX3" fmla="*/ 12203922 w 12210383"/>
              <a:gd name="connsiteY3" fmla="*/ 1162478 h 6890902"/>
              <a:gd name="connsiteX4" fmla="*/ 12203922 w 12210383"/>
              <a:gd name="connsiteY4" fmla="*/ 5142761 h 6890902"/>
              <a:gd name="connsiteX5" fmla="*/ 7981523 w 12210383"/>
              <a:gd name="connsiteY5" fmla="*/ 6890902 h 6890902"/>
              <a:gd name="connsiteX6" fmla="*/ 7081 w 12210383"/>
              <a:gd name="connsiteY6" fmla="*/ 6877455 h 6890902"/>
              <a:gd name="connsiteX7" fmla="*/ 11922 w 12210383"/>
              <a:gd name="connsiteY7" fmla="*/ 5734432 h 6890902"/>
              <a:gd name="connsiteX8" fmla="*/ 0 w 12210383"/>
              <a:gd name="connsiteY8" fmla="*/ 5056526 h 6890902"/>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0383" h="6890902">
                <a:moveTo>
                  <a:pt x="0" y="5056526"/>
                </a:moveTo>
                <a:cubicBezTo>
                  <a:pt x="2314215" y="5093806"/>
                  <a:pt x="5010527" y="3261565"/>
                  <a:pt x="5058251" y="4465"/>
                </a:cubicBezTo>
                <a:lnTo>
                  <a:pt x="12208762" y="0"/>
                </a:lnTo>
                <a:cubicBezTo>
                  <a:pt x="12208762" y="631274"/>
                  <a:pt x="12214674" y="462087"/>
                  <a:pt x="12203922" y="1162478"/>
                </a:cubicBezTo>
                <a:lnTo>
                  <a:pt x="12203922" y="5142761"/>
                </a:lnTo>
                <a:cubicBezTo>
                  <a:pt x="11247407" y="4737578"/>
                  <a:pt x="8954797" y="4856086"/>
                  <a:pt x="7981523" y="6890902"/>
                </a:cubicBezTo>
                <a:lnTo>
                  <a:pt x="7081" y="6877455"/>
                </a:lnTo>
                <a:cubicBezTo>
                  <a:pt x="7081" y="6246181"/>
                  <a:pt x="-8557" y="6269454"/>
                  <a:pt x="11922" y="5734432"/>
                </a:cubicBezTo>
                <a:lnTo>
                  <a:pt x="0" y="5056526"/>
                </a:lnTo>
                <a:close/>
              </a:path>
            </a:pathLst>
          </a:custGeom>
          <a:solidFill>
            <a:schemeClr val="tx2"/>
          </a:solidFill>
        </p:spPr>
        <p:txBody>
          <a:bodyPr anchor="ctr">
            <a:normAutofit/>
          </a:bodyPr>
          <a:lstStyle>
            <a:lvl1pPr marL="0" indent="0" algn="ct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6" name="Title 5">
            <a:extLst>
              <a:ext uri="{FF2B5EF4-FFF2-40B4-BE49-F238E27FC236}">
                <a16:creationId xmlns:a16="http://schemas.microsoft.com/office/drawing/2014/main" id="{BE963D8C-4E79-3F4C-B959-BB4442DF5AA5}"/>
              </a:ext>
            </a:extLst>
          </p:cNvPr>
          <p:cNvSpPr>
            <a:spLocks noGrp="1"/>
          </p:cNvSpPr>
          <p:nvPr>
            <p:ph type="title" hasCustomPrompt="1"/>
          </p:nvPr>
        </p:nvSpPr>
        <p:spPr>
          <a:xfrm>
            <a:off x="516000" y="692151"/>
            <a:ext cx="1897416" cy="758234"/>
          </a:xfrm>
        </p:spPr>
        <p:txBody>
          <a:bodyPr anchor="t">
            <a:noAutofit/>
          </a:bodyPr>
          <a:lstStyle>
            <a:lvl1pPr>
              <a:defRPr sz="4400">
                <a:solidFill>
                  <a:schemeClr val="tx2"/>
                </a:solidFill>
              </a:defRPr>
            </a:lvl1pPr>
          </a:lstStyle>
          <a:p>
            <a:r>
              <a:rPr lang="en-US"/>
              <a:t>XX%</a:t>
            </a:r>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1587500"/>
            <a:ext cx="2847975" cy="1838325"/>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EB64D14-57EA-9948-8A01-5EF00039E543}"/>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9" name="Graphic 8">
            <a:extLst>
              <a:ext uri="{FF2B5EF4-FFF2-40B4-BE49-F238E27FC236}">
                <a16:creationId xmlns:a16="http://schemas.microsoft.com/office/drawing/2014/main" id="{A4971969-0613-0039-9FC3-D80C94FF55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2340202602"/>
      </p:ext>
    </p:extLst>
  </p:cSld>
  <p:clrMapOvr>
    <a:masterClrMapping/>
  </p:clrMapOvr>
  <p:transition/>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7 - Image with stats (Pink)">
    <p:bg>
      <p:bgPr>
        <a:solidFill>
          <a:schemeClr val="tx2"/>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11922" y="-19455"/>
            <a:ext cx="12210383" cy="6890902"/>
          </a:xfrm>
          <a:custGeom>
            <a:avLst/>
            <a:gdLst>
              <a:gd name="connsiteX0" fmla="*/ 0 w 12210383"/>
              <a:gd name="connsiteY0" fmla="*/ 5056526 h 6890902"/>
              <a:gd name="connsiteX1" fmla="*/ 5058251 w 12210383"/>
              <a:gd name="connsiteY1" fmla="*/ 4465 h 6890902"/>
              <a:gd name="connsiteX2" fmla="*/ 12208762 w 12210383"/>
              <a:gd name="connsiteY2" fmla="*/ 0 h 6890902"/>
              <a:gd name="connsiteX3" fmla="*/ 12203922 w 12210383"/>
              <a:gd name="connsiteY3" fmla="*/ 1162478 h 6890902"/>
              <a:gd name="connsiteX4" fmla="*/ 12203922 w 12210383"/>
              <a:gd name="connsiteY4" fmla="*/ 5142761 h 6890902"/>
              <a:gd name="connsiteX5" fmla="*/ 7981523 w 12210383"/>
              <a:gd name="connsiteY5" fmla="*/ 6890902 h 6890902"/>
              <a:gd name="connsiteX6" fmla="*/ 7081 w 12210383"/>
              <a:gd name="connsiteY6" fmla="*/ 6877455 h 6890902"/>
              <a:gd name="connsiteX7" fmla="*/ 11922 w 12210383"/>
              <a:gd name="connsiteY7" fmla="*/ 5734432 h 6890902"/>
              <a:gd name="connsiteX8" fmla="*/ 0 w 12210383"/>
              <a:gd name="connsiteY8" fmla="*/ 5056526 h 6890902"/>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0383" h="6890902">
                <a:moveTo>
                  <a:pt x="0" y="5056526"/>
                </a:moveTo>
                <a:cubicBezTo>
                  <a:pt x="2314215" y="5093806"/>
                  <a:pt x="5010527" y="3261565"/>
                  <a:pt x="5058251" y="4465"/>
                </a:cubicBezTo>
                <a:lnTo>
                  <a:pt x="12208762" y="0"/>
                </a:lnTo>
                <a:cubicBezTo>
                  <a:pt x="12208762" y="631274"/>
                  <a:pt x="12214674" y="462087"/>
                  <a:pt x="12203922" y="1162478"/>
                </a:cubicBezTo>
                <a:lnTo>
                  <a:pt x="12203922" y="5142761"/>
                </a:lnTo>
                <a:cubicBezTo>
                  <a:pt x="11247407" y="4737578"/>
                  <a:pt x="8954797" y="4856086"/>
                  <a:pt x="7981523" y="6890902"/>
                </a:cubicBezTo>
                <a:lnTo>
                  <a:pt x="7081" y="6877455"/>
                </a:lnTo>
                <a:cubicBezTo>
                  <a:pt x="7081" y="6246181"/>
                  <a:pt x="-8557" y="6269454"/>
                  <a:pt x="11922" y="5734432"/>
                </a:cubicBezTo>
                <a:lnTo>
                  <a:pt x="0" y="5056526"/>
                </a:lnTo>
                <a:close/>
              </a:path>
            </a:pathLst>
          </a:custGeom>
          <a:solidFill>
            <a:schemeClr val="tx1"/>
          </a:solidFill>
        </p:spPr>
        <p:txBody>
          <a:bodyPr anchor="ctr">
            <a:normAutofit/>
          </a:bodyPr>
          <a:lstStyle>
            <a:lvl1pPr marL="0" indent="0" algn="ct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6" name="Title 5">
            <a:extLst>
              <a:ext uri="{FF2B5EF4-FFF2-40B4-BE49-F238E27FC236}">
                <a16:creationId xmlns:a16="http://schemas.microsoft.com/office/drawing/2014/main" id="{BE963D8C-4E79-3F4C-B959-BB4442DF5AA5}"/>
              </a:ext>
            </a:extLst>
          </p:cNvPr>
          <p:cNvSpPr>
            <a:spLocks noGrp="1"/>
          </p:cNvSpPr>
          <p:nvPr>
            <p:ph type="title" hasCustomPrompt="1"/>
          </p:nvPr>
        </p:nvSpPr>
        <p:spPr>
          <a:xfrm>
            <a:off x="516000" y="692151"/>
            <a:ext cx="1897416" cy="758234"/>
          </a:xfrm>
        </p:spPr>
        <p:txBody>
          <a:bodyPr anchor="t">
            <a:noAutofit/>
          </a:bodyPr>
          <a:lstStyle>
            <a:lvl1pPr>
              <a:defRPr sz="4400">
                <a:solidFill>
                  <a:schemeClr val="tx1"/>
                </a:solidFill>
              </a:defRPr>
            </a:lvl1pPr>
          </a:lstStyle>
          <a:p>
            <a:r>
              <a:rPr lang="en-US"/>
              <a:t>XX%</a:t>
            </a:r>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1587500"/>
            <a:ext cx="2847975" cy="18383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427AAF6-4419-B64A-8D79-96258234367E}"/>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10" name="Graphic 9">
            <a:extLst>
              <a:ext uri="{FF2B5EF4-FFF2-40B4-BE49-F238E27FC236}">
                <a16:creationId xmlns:a16="http://schemas.microsoft.com/office/drawing/2014/main" id="{5F106DAD-C33A-9083-7694-87E4882DA0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1740635975"/>
      </p:ext>
    </p:extLst>
  </p:cSld>
  <p:clrMapOvr>
    <a:masterClrMapping/>
  </p:clrMapOvr>
  <p:transition/>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8 - Image with stats (White)">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11922" y="-19455"/>
            <a:ext cx="12210383" cy="6890902"/>
          </a:xfrm>
          <a:custGeom>
            <a:avLst/>
            <a:gdLst>
              <a:gd name="connsiteX0" fmla="*/ 0 w 12210383"/>
              <a:gd name="connsiteY0" fmla="*/ 5056526 h 6890902"/>
              <a:gd name="connsiteX1" fmla="*/ 5058251 w 12210383"/>
              <a:gd name="connsiteY1" fmla="*/ 4465 h 6890902"/>
              <a:gd name="connsiteX2" fmla="*/ 12208762 w 12210383"/>
              <a:gd name="connsiteY2" fmla="*/ 0 h 6890902"/>
              <a:gd name="connsiteX3" fmla="*/ 12203922 w 12210383"/>
              <a:gd name="connsiteY3" fmla="*/ 1162478 h 6890902"/>
              <a:gd name="connsiteX4" fmla="*/ 12203922 w 12210383"/>
              <a:gd name="connsiteY4" fmla="*/ 5142761 h 6890902"/>
              <a:gd name="connsiteX5" fmla="*/ 7981523 w 12210383"/>
              <a:gd name="connsiteY5" fmla="*/ 6890902 h 6890902"/>
              <a:gd name="connsiteX6" fmla="*/ 7081 w 12210383"/>
              <a:gd name="connsiteY6" fmla="*/ 6877455 h 6890902"/>
              <a:gd name="connsiteX7" fmla="*/ 11922 w 12210383"/>
              <a:gd name="connsiteY7" fmla="*/ 5734432 h 6890902"/>
              <a:gd name="connsiteX8" fmla="*/ 0 w 12210383"/>
              <a:gd name="connsiteY8" fmla="*/ 5056526 h 6890902"/>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0383" h="6890902">
                <a:moveTo>
                  <a:pt x="0" y="5056526"/>
                </a:moveTo>
                <a:cubicBezTo>
                  <a:pt x="2314215" y="5093806"/>
                  <a:pt x="5010527" y="3261565"/>
                  <a:pt x="5058251" y="4465"/>
                </a:cubicBezTo>
                <a:lnTo>
                  <a:pt x="12208762" y="0"/>
                </a:lnTo>
                <a:cubicBezTo>
                  <a:pt x="12208762" y="631274"/>
                  <a:pt x="12214674" y="462087"/>
                  <a:pt x="12203922" y="1162478"/>
                </a:cubicBezTo>
                <a:lnTo>
                  <a:pt x="12203922" y="5142761"/>
                </a:lnTo>
                <a:cubicBezTo>
                  <a:pt x="11247407" y="4737578"/>
                  <a:pt x="8954797" y="4856086"/>
                  <a:pt x="7981523" y="6890902"/>
                </a:cubicBezTo>
                <a:lnTo>
                  <a:pt x="7081" y="6877455"/>
                </a:lnTo>
                <a:cubicBezTo>
                  <a:pt x="7081" y="6246181"/>
                  <a:pt x="-8557" y="6269454"/>
                  <a:pt x="11922" y="5734432"/>
                </a:cubicBezTo>
                <a:lnTo>
                  <a:pt x="0" y="5056526"/>
                </a:lnTo>
                <a:close/>
              </a:path>
            </a:pathLst>
          </a:custGeom>
          <a:solidFill>
            <a:schemeClr val="tx2"/>
          </a:solidFill>
        </p:spPr>
        <p:txBody>
          <a:bodyPr anchor="ctr">
            <a:normAutofit/>
          </a:bodyPr>
          <a:lstStyle>
            <a:lvl1pPr marL="0" indent="0" algn="ct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6" name="Title 5">
            <a:extLst>
              <a:ext uri="{FF2B5EF4-FFF2-40B4-BE49-F238E27FC236}">
                <a16:creationId xmlns:a16="http://schemas.microsoft.com/office/drawing/2014/main" id="{BE963D8C-4E79-3F4C-B959-BB4442DF5AA5}"/>
              </a:ext>
            </a:extLst>
          </p:cNvPr>
          <p:cNvSpPr>
            <a:spLocks noGrp="1"/>
          </p:cNvSpPr>
          <p:nvPr>
            <p:ph type="title" hasCustomPrompt="1"/>
          </p:nvPr>
        </p:nvSpPr>
        <p:spPr>
          <a:xfrm>
            <a:off x="516000" y="692151"/>
            <a:ext cx="1897416" cy="758234"/>
          </a:xfrm>
        </p:spPr>
        <p:txBody>
          <a:bodyPr anchor="t">
            <a:noAutofit/>
          </a:bodyPr>
          <a:lstStyle>
            <a:lvl1pPr>
              <a:defRPr sz="4400">
                <a:solidFill>
                  <a:schemeClr val="tx2"/>
                </a:solidFill>
              </a:defRPr>
            </a:lvl1pPr>
          </a:lstStyle>
          <a:p>
            <a:r>
              <a:rPr lang="en-US"/>
              <a:t>XX%</a:t>
            </a:r>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1587500"/>
            <a:ext cx="2847975" cy="18383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427AAF6-4419-B64A-8D79-96258234367E}"/>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10" name="Graphic 9">
            <a:extLst>
              <a:ext uri="{FF2B5EF4-FFF2-40B4-BE49-F238E27FC236}">
                <a16:creationId xmlns:a16="http://schemas.microsoft.com/office/drawing/2014/main" id="{6001BE1E-8540-EF43-820B-6A4B8410B30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2516515723"/>
      </p:ext>
    </p:extLst>
  </p:cSld>
  <p:clrMapOvr>
    <a:masterClrMapping/>
  </p:clrMapOvr>
  <p:transition/>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9 - Image with text (Black)">
    <p:bg>
      <p:bgPr>
        <a:solidFill>
          <a:schemeClr val="tx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21025" y="-33108"/>
            <a:ext cx="12226579" cy="6903644"/>
          </a:xfrm>
          <a:custGeom>
            <a:avLst/>
            <a:gdLst>
              <a:gd name="connsiteX0" fmla="*/ 7528 w 10112463"/>
              <a:gd name="connsiteY0" fmla="*/ 5238914 h 5709924"/>
              <a:gd name="connsiteX1" fmla="*/ 6846211 w 10112463"/>
              <a:gd name="connsiteY1" fmla="*/ 0 h 5709924"/>
              <a:gd name="connsiteX2" fmla="*/ 10103720 w 10112463"/>
              <a:gd name="connsiteY2" fmla="*/ 16139 h 5709924"/>
              <a:gd name="connsiteX3" fmla="*/ 10108706 w 10112463"/>
              <a:gd name="connsiteY3" fmla="*/ 1218564 h 5709924"/>
              <a:gd name="connsiteX4" fmla="*/ 10112128 w 10112463"/>
              <a:gd name="connsiteY4" fmla="*/ 5445448 h 5709924"/>
              <a:gd name="connsiteX5" fmla="*/ 8428614 w 10112463"/>
              <a:gd name="connsiteY5" fmla="*/ 5709924 h 5709924"/>
              <a:gd name="connsiteX6" fmla="*/ 5711 w 10112463"/>
              <a:gd name="connsiteY6" fmla="*/ 5705375 h 5709924"/>
              <a:gd name="connsiteX7" fmla="*/ 10553 w 10112463"/>
              <a:gd name="connsiteY7" fmla="*/ 5470094 h 5709924"/>
              <a:gd name="connsiteX8" fmla="*/ 7528 w 10112463"/>
              <a:gd name="connsiteY8" fmla="*/ 5238914 h 5709924"/>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2463" h="5709924">
                <a:moveTo>
                  <a:pt x="7528" y="5238914"/>
                </a:moveTo>
                <a:cubicBezTo>
                  <a:pt x="3435401" y="5425791"/>
                  <a:pt x="6241660" y="3398386"/>
                  <a:pt x="6846211" y="0"/>
                </a:cubicBezTo>
                <a:lnTo>
                  <a:pt x="10103720" y="16139"/>
                </a:lnTo>
                <a:cubicBezTo>
                  <a:pt x="10103720" y="647413"/>
                  <a:pt x="10119458" y="518173"/>
                  <a:pt x="10108706" y="1218564"/>
                </a:cubicBezTo>
                <a:cubicBezTo>
                  <a:pt x="10109847" y="2500570"/>
                  <a:pt x="10110987" y="4163442"/>
                  <a:pt x="10112128" y="5445448"/>
                </a:cubicBezTo>
                <a:cubicBezTo>
                  <a:pt x="9662357" y="5078351"/>
                  <a:pt x="8861200" y="5045010"/>
                  <a:pt x="8428614" y="5709924"/>
                </a:cubicBezTo>
                <a:lnTo>
                  <a:pt x="5711" y="5705375"/>
                </a:lnTo>
                <a:cubicBezTo>
                  <a:pt x="5711" y="5074101"/>
                  <a:pt x="-9926" y="6005116"/>
                  <a:pt x="10553" y="5470094"/>
                </a:cubicBezTo>
                <a:cubicBezTo>
                  <a:pt x="9545" y="5407247"/>
                  <a:pt x="8536" y="5301761"/>
                  <a:pt x="7528" y="5238914"/>
                </a:cubicBezTo>
                <a:close/>
              </a:path>
            </a:pathLst>
          </a:custGeom>
          <a:solidFill>
            <a:schemeClr val="tx2"/>
          </a:solidFill>
        </p:spPr>
        <p:txBody>
          <a:bodyPr rIns="936000" anchor="ctr">
            <a:normAutofit/>
          </a:bodyPr>
          <a:lstStyle>
            <a:lvl1pPr marL="0" indent="0" algn="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692150"/>
            <a:ext cx="5138628" cy="3725471"/>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427AAF6-4419-B64A-8D79-96258234367E}"/>
              </a:ext>
            </a:extLst>
          </p:cNvPr>
          <p:cNvSpPr>
            <a:spLocks noGrp="1"/>
          </p:cNvSpPr>
          <p:nvPr>
            <p:ph type="body" sz="quarter" idx="28" hasCustomPrompt="1"/>
          </p:nvPr>
        </p:nvSpPr>
        <p:spPr>
          <a:xfrm>
            <a:off x="1069849" y="6489700"/>
            <a:ext cx="8587336" cy="215901"/>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9" name="Graphic 8">
            <a:extLst>
              <a:ext uri="{FF2B5EF4-FFF2-40B4-BE49-F238E27FC236}">
                <a16:creationId xmlns:a16="http://schemas.microsoft.com/office/drawing/2014/main" id="{6B5F518D-94D4-4252-955D-99F4F6FA28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2639396764"/>
      </p:ext>
    </p:extLst>
  </p:cSld>
  <p:clrMapOvr>
    <a:masterClrMapping/>
  </p:clrMapOvr>
  <p:transition/>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0 - Image with text (Pink)">
    <p:bg>
      <p:bgPr>
        <a:solidFill>
          <a:schemeClr val="tx2"/>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21025" y="-33108"/>
            <a:ext cx="12226579" cy="6903644"/>
          </a:xfrm>
          <a:custGeom>
            <a:avLst/>
            <a:gdLst>
              <a:gd name="connsiteX0" fmla="*/ 7528 w 10112463"/>
              <a:gd name="connsiteY0" fmla="*/ 5238914 h 5709924"/>
              <a:gd name="connsiteX1" fmla="*/ 6846211 w 10112463"/>
              <a:gd name="connsiteY1" fmla="*/ 0 h 5709924"/>
              <a:gd name="connsiteX2" fmla="*/ 10103720 w 10112463"/>
              <a:gd name="connsiteY2" fmla="*/ 16139 h 5709924"/>
              <a:gd name="connsiteX3" fmla="*/ 10108706 w 10112463"/>
              <a:gd name="connsiteY3" fmla="*/ 1218564 h 5709924"/>
              <a:gd name="connsiteX4" fmla="*/ 10112128 w 10112463"/>
              <a:gd name="connsiteY4" fmla="*/ 5445448 h 5709924"/>
              <a:gd name="connsiteX5" fmla="*/ 8428614 w 10112463"/>
              <a:gd name="connsiteY5" fmla="*/ 5709924 h 5709924"/>
              <a:gd name="connsiteX6" fmla="*/ 5711 w 10112463"/>
              <a:gd name="connsiteY6" fmla="*/ 5705375 h 5709924"/>
              <a:gd name="connsiteX7" fmla="*/ 10553 w 10112463"/>
              <a:gd name="connsiteY7" fmla="*/ 5470094 h 5709924"/>
              <a:gd name="connsiteX8" fmla="*/ 7528 w 10112463"/>
              <a:gd name="connsiteY8" fmla="*/ 5238914 h 5709924"/>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2463" h="5709924">
                <a:moveTo>
                  <a:pt x="7528" y="5238914"/>
                </a:moveTo>
                <a:cubicBezTo>
                  <a:pt x="3435401" y="5425791"/>
                  <a:pt x="6241660" y="3398386"/>
                  <a:pt x="6846211" y="0"/>
                </a:cubicBezTo>
                <a:lnTo>
                  <a:pt x="10103720" y="16139"/>
                </a:lnTo>
                <a:cubicBezTo>
                  <a:pt x="10103720" y="647413"/>
                  <a:pt x="10119458" y="518173"/>
                  <a:pt x="10108706" y="1218564"/>
                </a:cubicBezTo>
                <a:cubicBezTo>
                  <a:pt x="10109847" y="2500570"/>
                  <a:pt x="10110987" y="4163442"/>
                  <a:pt x="10112128" y="5445448"/>
                </a:cubicBezTo>
                <a:cubicBezTo>
                  <a:pt x="9662357" y="5078351"/>
                  <a:pt x="8861200" y="5045010"/>
                  <a:pt x="8428614" y="5709924"/>
                </a:cubicBezTo>
                <a:lnTo>
                  <a:pt x="5711" y="5705375"/>
                </a:lnTo>
                <a:cubicBezTo>
                  <a:pt x="5711" y="5074101"/>
                  <a:pt x="-9926" y="6005116"/>
                  <a:pt x="10553" y="5470094"/>
                </a:cubicBezTo>
                <a:cubicBezTo>
                  <a:pt x="9545" y="5407247"/>
                  <a:pt x="8536" y="5301761"/>
                  <a:pt x="7528" y="5238914"/>
                </a:cubicBezTo>
                <a:close/>
              </a:path>
            </a:pathLst>
          </a:custGeom>
          <a:solidFill>
            <a:schemeClr val="tx1"/>
          </a:solidFill>
        </p:spPr>
        <p:txBody>
          <a:bodyPr rIns="936000" anchor="ctr">
            <a:normAutofit/>
          </a:bodyPr>
          <a:lstStyle>
            <a:lvl1pPr marL="0" indent="0" algn="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692150"/>
            <a:ext cx="5138628" cy="37254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427AAF6-4419-B64A-8D79-96258234367E}"/>
              </a:ext>
            </a:extLst>
          </p:cNvPr>
          <p:cNvSpPr>
            <a:spLocks noGrp="1"/>
          </p:cNvSpPr>
          <p:nvPr>
            <p:ph type="body" sz="quarter" idx="28" hasCustomPrompt="1"/>
          </p:nvPr>
        </p:nvSpPr>
        <p:spPr>
          <a:xfrm>
            <a:off x="1069849" y="6489700"/>
            <a:ext cx="8587336" cy="215901"/>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10" name="Graphic 9">
            <a:extLst>
              <a:ext uri="{FF2B5EF4-FFF2-40B4-BE49-F238E27FC236}">
                <a16:creationId xmlns:a16="http://schemas.microsoft.com/office/drawing/2014/main" id="{2462D5AC-9F40-D857-FC36-8C3BFA4677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4178130375"/>
      </p:ext>
    </p:extLst>
  </p:cSld>
  <p:clrMapOvr>
    <a:masterClrMapping/>
  </p:clrMapOvr>
  <p:transition/>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1 - Image with text (White)">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02D35D9-6661-F743-92CD-0059BDFA050E}"/>
              </a:ext>
            </a:extLst>
          </p:cNvPr>
          <p:cNvSpPr>
            <a:spLocks noGrp="1"/>
          </p:cNvSpPr>
          <p:nvPr>
            <p:ph type="pic" sz="quarter" idx="15" hasCustomPrompt="1"/>
          </p:nvPr>
        </p:nvSpPr>
        <p:spPr>
          <a:xfrm>
            <a:off x="-21025" y="-33108"/>
            <a:ext cx="12226579" cy="6903644"/>
          </a:xfrm>
          <a:custGeom>
            <a:avLst/>
            <a:gdLst>
              <a:gd name="connsiteX0" fmla="*/ 7528 w 10112463"/>
              <a:gd name="connsiteY0" fmla="*/ 5238914 h 5709924"/>
              <a:gd name="connsiteX1" fmla="*/ 6846211 w 10112463"/>
              <a:gd name="connsiteY1" fmla="*/ 0 h 5709924"/>
              <a:gd name="connsiteX2" fmla="*/ 10103720 w 10112463"/>
              <a:gd name="connsiteY2" fmla="*/ 16139 h 5709924"/>
              <a:gd name="connsiteX3" fmla="*/ 10108706 w 10112463"/>
              <a:gd name="connsiteY3" fmla="*/ 1218564 h 5709924"/>
              <a:gd name="connsiteX4" fmla="*/ 10112128 w 10112463"/>
              <a:gd name="connsiteY4" fmla="*/ 5445448 h 5709924"/>
              <a:gd name="connsiteX5" fmla="*/ 8428614 w 10112463"/>
              <a:gd name="connsiteY5" fmla="*/ 5709924 h 5709924"/>
              <a:gd name="connsiteX6" fmla="*/ 5711 w 10112463"/>
              <a:gd name="connsiteY6" fmla="*/ 5705375 h 5709924"/>
              <a:gd name="connsiteX7" fmla="*/ 10553 w 10112463"/>
              <a:gd name="connsiteY7" fmla="*/ 5470094 h 5709924"/>
              <a:gd name="connsiteX8" fmla="*/ 7528 w 10112463"/>
              <a:gd name="connsiteY8" fmla="*/ 5238914 h 5709924"/>
              <a:gd name="connsiteX9" fmla="*/ 0 w 12210383"/>
              <a:gd name="connsiteY9" fmla="*/ 3407608 h 68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2463" h="5709924">
                <a:moveTo>
                  <a:pt x="7528" y="5238914"/>
                </a:moveTo>
                <a:cubicBezTo>
                  <a:pt x="3435401" y="5425791"/>
                  <a:pt x="6241660" y="3398386"/>
                  <a:pt x="6846211" y="0"/>
                </a:cubicBezTo>
                <a:lnTo>
                  <a:pt x="10103720" y="16139"/>
                </a:lnTo>
                <a:cubicBezTo>
                  <a:pt x="10103720" y="647413"/>
                  <a:pt x="10119458" y="518173"/>
                  <a:pt x="10108706" y="1218564"/>
                </a:cubicBezTo>
                <a:cubicBezTo>
                  <a:pt x="10109847" y="2500570"/>
                  <a:pt x="10110987" y="4163442"/>
                  <a:pt x="10112128" y="5445448"/>
                </a:cubicBezTo>
                <a:cubicBezTo>
                  <a:pt x="9662357" y="5078351"/>
                  <a:pt x="8861200" y="5045010"/>
                  <a:pt x="8428614" y="5709924"/>
                </a:cubicBezTo>
                <a:lnTo>
                  <a:pt x="5711" y="5705375"/>
                </a:lnTo>
                <a:cubicBezTo>
                  <a:pt x="5711" y="5074101"/>
                  <a:pt x="-9926" y="6005116"/>
                  <a:pt x="10553" y="5470094"/>
                </a:cubicBezTo>
                <a:cubicBezTo>
                  <a:pt x="9545" y="5407247"/>
                  <a:pt x="8536" y="5301761"/>
                  <a:pt x="7528" y="5238914"/>
                </a:cubicBezTo>
                <a:close/>
              </a:path>
            </a:pathLst>
          </a:custGeom>
          <a:solidFill>
            <a:schemeClr val="tx2"/>
          </a:solidFill>
        </p:spPr>
        <p:txBody>
          <a:bodyPr rIns="936000" anchor="ctr">
            <a:normAutofit/>
          </a:bodyPr>
          <a:lstStyle>
            <a:lvl1pPr marL="0" indent="0" algn="r">
              <a:buNone/>
              <a:defRPr sz="2000">
                <a:solidFill>
                  <a:schemeClr val="bg1"/>
                </a:solidFill>
              </a:defRPr>
            </a:lvl1pPr>
          </a:lstStyle>
          <a:p>
            <a:r>
              <a:rPr lang="en-US" dirty="0"/>
              <a:t>Insert picture </a:t>
            </a:r>
            <a:br>
              <a:rPr lang="en-US" dirty="0"/>
            </a:br>
            <a:r>
              <a:rPr lang="en-US" dirty="0"/>
              <a:t>(click to find in a folder or drag image into)</a:t>
            </a:r>
          </a:p>
        </p:txBody>
      </p:sp>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29" name="Text Placeholder 28">
            <a:extLst>
              <a:ext uri="{FF2B5EF4-FFF2-40B4-BE49-F238E27FC236}">
                <a16:creationId xmlns:a16="http://schemas.microsoft.com/office/drawing/2014/main" id="{676F65AF-E861-2D45-9E76-330F4158807D}"/>
              </a:ext>
            </a:extLst>
          </p:cNvPr>
          <p:cNvSpPr>
            <a:spLocks noGrp="1"/>
          </p:cNvSpPr>
          <p:nvPr>
            <p:ph type="body" sz="quarter" idx="16" hasCustomPrompt="1"/>
          </p:nvPr>
        </p:nvSpPr>
        <p:spPr>
          <a:xfrm>
            <a:off x="515938" y="692150"/>
            <a:ext cx="5138628" cy="3725471"/>
          </a:xfrm>
        </p:spPr>
        <p:txBody>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text</a:t>
            </a:r>
          </a:p>
        </p:txBody>
      </p:sp>
      <p:sp>
        <p:nvSpPr>
          <p:cNvPr id="8" name="Text Placeholder 13">
            <a:extLst>
              <a:ext uri="{FF2B5EF4-FFF2-40B4-BE49-F238E27FC236}">
                <a16:creationId xmlns:a16="http://schemas.microsoft.com/office/drawing/2014/main" id="{2427AAF6-4419-B64A-8D79-96258234367E}"/>
              </a:ext>
            </a:extLst>
          </p:cNvPr>
          <p:cNvSpPr>
            <a:spLocks noGrp="1"/>
          </p:cNvSpPr>
          <p:nvPr>
            <p:ph type="body" sz="quarter" idx="28" hasCustomPrompt="1"/>
          </p:nvPr>
        </p:nvSpPr>
        <p:spPr>
          <a:xfrm>
            <a:off x="1069849" y="6489700"/>
            <a:ext cx="8587336" cy="215901"/>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9" name="Graphic 8">
            <a:extLst>
              <a:ext uri="{FF2B5EF4-FFF2-40B4-BE49-F238E27FC236}">
                <a16:creationId xmlns:a16="http://schemas.microsoft.com/office/drawing/2014/main" id="{8533DDDB-A6D7-474C-9421-53A973E3268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830121712"/>
      </p:ext>
    </p:extLst>
  </p:cSld>
  <p:clrMapOvr>
    <a:masterClrMapping/>
  </p:clrMapOvr>
  <p:transition/>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2 - Breaker (Black)">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49"/>
            <a:ext cx="8748650" cy="1508423"/>
          </a:xfrm>
        </p:spPr>
        <p:txBody>
          <a:bodyPr>
            <a:noAutofit/>
          </a:bodyPr>
          <a:lstStyle>
            <a:lvl1pPr>
              <a:defRPr sz="4400">
                <a:solidFill>
                  <a:schemeClr val="bg1"/>
                </a:solidFill>
              </a:defRPr>
            </a:lvl1pPr>
          </a:lstStyle>
          <a:p>
            <a:r>
              <a:rPr lang="en-US" dirty="0"/>
              <a:t>Breaker 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10934312" y="3958691"/>
            <a:ext cx="728892" cy="1509954"/>
            <a:chOff x="9310194" y="1156996"/>
            <a:chExt cx="1997242" cy="4544553"/>
          </a:xfrm>
          <a:solidFill>
            <a:schemeClr val="tx2"/>
          </a:solidFill>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grpSp>
      <p:sp>
        <p:nvSpPr>
          <p:cNvPr id="8" name="Slide Number Placeholder 7">
            <a:extLst>
              <a:ext uri="{FF2B5EF4-FFF2-40B4-BE49-F238E27FC236}">
                <a16:creationId xmlns:a16="http://schemas.microsoft.com/office/drawing/2014/main" id="{90267FA0-FE1E-7448-88B8-B1830A70E58E}"/>
              </a:ext>
            </a:extLst>
          </p:cNvPr>
          <p:cNvSpPr>
            <a:spLocks noGrp="1"/>
          </p:cNvSpPr>
          <p:nvPr>
            <p:ph type="sldNum" sz="quarter" idx="12"/>
          </p:nvPr>
        </p:nvSpPr>
        <p:spPr/>
        <p:txBody>
          <a:bodyPr/>
          <a:lstStyle>
            <a:lvl1pPr>
              <a:defRPr>
                <a:solidFill>
                  <a:schemeClr val="bg1"/>
                </a:solidFill>
              </a:defRPr>
            </a:lvl1pPr>
          </a:lstStyle>
          <a:p>
            <a:fld id="{DCD633C5-EF89-2749-84FE-9034CB20F467}" type="slidenum">
              <a:rPr lang="en-US" smtClean="0"/>
              <a:t>‹#›</a:t>
            </a:fld>
            <a:endParaRPr lang="en-US" dirty="0"/>
          </a:p>
        </p:txBody>
      </p:sp>
      <p:sp>
        <p:nvSpPr>
          <p:cNvPr id="17" name="Text Placeholder 13">
            <a:extLst>
              <a:ext uri="{FF2B5EF4-FFF2-40B4-BE49-F238E27FC236}">
                <a16:creationId xmlns:a16="http://schemas.microsoft.com/office/drawing/2014/main" id="{5EF7D658-1ECF-9848-B075-151EF375F864}"/>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8" name="Straight Connector 17">
            <a:extLst>
              <a:ext uri="{FF2B5EF4-FFF2-40B4-BE49-F238E27FC236}">
                <a16:creationId xmlns:a16="http://schemas.microsoft.com/office/drawing/2014/main" id="{6DC48453-3214-1741-B602-E36BDB5D66C1}"/>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6CE120FE-EEB8-E2B2-D0DB-973090F2D25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888074529"/>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3 - Breaker (Pink)">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49"/>
            <a:ext cx="8748650" cy="1538581"/>
          </a:xfrm>
        </p:spPr>
        <p:txBody>
          <a:bodyPr>
            <a:noAutofit/>
          </a:bodyPr>
          <a:lstStyle>
            <a:lvl1pPr>
              <a:defRPr sz="4400"/>
            </a:lvl1pPr>
          </a:lstStyle>
          <a:p>
            <a:r>
              <a:rPr lang="en-US"/>
              <a:t>Breaker 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10934312" y="3958690"/>
            <a:ext cx="765952" cy="1742859"/>
            <a:chOff x="9310194" y="1156996"/>
            <a:chExt cx="1997242" cy="4544553"/>
          </a:xfrm>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grpSp>
      <p:sp>
        <p:nvSpPr>
          <p:cNvPr id="8" name="Slide Number Placeholder 7">
            <a:extLst>
              <a:ext uri="{FF2B5EF4-FFF2-40B4-BE49-F238E27FC236}">
                <a16:creationId xmlns:a16="http://schemas.microsoft.com/office/drawing/2014/main" id="{18E57F0E-CEFD-1E4B-8C7C-74FC1843AF42}"/>
              </a:ext>
            </a:extLst>
          </p:cNvPr>
          <p:cNvSpPr>
            <a:spLocks noGrp="1"/>
          </p:cNvSpPr>
          <p:nvPr>
            <p:ph type="sldNum" sz="quarter" idx="12"/>
          </p:nvPr>
        </p:nvSpPr>
        <p:spPr/>
        <p:txBody>
          <a:bodyPr/>
          <a:lstStyle/>
          <a:p>
            <a:fld id="{DCD633C5-EF89-2749-84FE-9034CB20F467}" type="slidenum">
              <a:rPr lang="en-US" smtClean="0"/>
              <a:t>‹#›</a:t>
            </a:fld>
            <a:endParaRPr lang="en-US" dirty="0"/>
          </a:p>
        </p:txBody>
      </p:sp>
      <p:sp>
        <p:nvSpPr>
          <p:cNvPr id="17" name="Text Placeholder 13">
            <a:extLst>
              <a:ext uri="{FF2B5EF4-FFF2-40B4-BE49-F238E27FC236}">
                <a16:creationId xmlns:a16="http://schemas.microsoft.com/office/drawing/2014/main" id="{B18D11B4-ECAE-4A4A-9A3D-E9360E44C9A3}"/>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8" name="Straight Connector 17">
            <a:extLst>
              <a:ext uri="{FF2B5EF4-FFF2-40B4-BE49-F238E27FC236}">
                <a16:creationId xmlns:a16="http://schemas.microsoft.com/office/drawing/2014/main" id="{2CCE3D91-3872-A14C-84AC-621E495D284B}"/>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7207D511-2267-CBEB-C846-9B0360062B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471799274"/>
      </p:ext>
    </p:extLst>
  </p:cSld>
  <p:clrMapOvr>
    <a:masterClrMapping/>
  </p:clrMapOv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 Content Page (Pin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9" y="391160"/>
            <a:ext cx="10801350" cy="675005"/>
          </a:xfrm>
        </p:spPr>
        <p:txBody>
          <a:bodyPr/>
          <a:lstStyle/>
          <a:p>
            <a:r>
              <a:rPr lang="en-US"/>
              <a:t>Click to edit Master title style</a:t>
            </a:r>
          </a:p>
        </p:txBody>
      </p:sp>
      <p:sp>
        <p:nvSpPr>
          <p:cNvPr id="14" name="Text Placeholder 13">
            <a:extLst>
              <a:ext uri="{FF2B5EF4-FFF2-40B4-BE49-F238E27FC236}">
                <a16:creationId xmlns:a16="http://schemas.microsoft.com/office/drawing/2014/main" id="{C4786838-C581-D54E-AD7A-FA77984DD653}"/>
              </a:ext>
            </a:extLst>
          </p:cNvPr>
          <p:cNvSpPr>
            <a:spLocks noGrp="1"/>
          </p:cNvSpPr>
          <p:nvPr>
            <p:ph type="body" sz="quarter" idx="28" hasCustomPrompt="1"/>
          </p:nvPr>
        </p:nvSpPr>
        <p:spPr>
          <a:xfrm>
            <a:off x="1069848" y="6496356"/>
            <a:ext cx="9526715" cy="219075"/>
          </a:xfrm>
        </p:spPr>
        <p:txBody>
          <a:bodyPr lIns="36000" tIns="36000" rIns="36000" bIns="36000" anchor="ctr">
            <a:noAutofit/>
          </a:bodyPr>
          <a:lstStyle>
            <a:lvl1pPr marL="0" indent="0">
              <a:buNone/>
              <a:defRPr sz="1000" b="0" i="0">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sp>
        <p:nvSpPr>
          <p:cNvPr id="32" name="Slide Number Placeholder 31">
            <a:extLst>
              <a:ext uri="{FF2B5EF4-FFF2-40B4-BE49-F238E27FC236}">
                <a16:creationId xmlns:a16="http://schemas.microsoft.com/office/drawing/2014/main" id="{8CEDBE17-5C48-1C48-BC97-3B50815641B9}"/>
              </a:ext>
            </a:extLst>
          </p:cNvPr>
          <p:cNvSpPr>
            <a:spLocks noGrp="1"/>
          </p:cNvSpPr>
          <p:nvPr>
            <p:ph type="sldNum" sz="quarter" idx="31"/>
          </p:nvPr>
        </p:nvSpPr>
        <p:spPr>
          <a:xfrm>
            <a:off x="515938" y="6499531"/>
            <a:ext cx="505408" cy="212725"/>
          </a:xfrm>
        </p:spPr>
        <p:txBody>
          <a:bodyPr lIns="36000" tIns="36000" rIns="36000" bIns="36000" anchor="ctr"/>
          <a:lstStyle/>
          <a:p>
            <a:fld id="{DCD633C5-EF89-2749-84FE-9034CB20F467}" type="slidenum">
              <a:rPr lang="en-US" smtClean="0"/>
              <a:t>‹#›</a:t>
            </a:fld>
            <a:endParaRPr lang="en-US" dirty="0"/>
          </a:p>
        </p:txBody>
      </p:sp>
      <p:cxnSp>
        <p:nvCxnSpPr>
          <p:cNvPr id="34" name="Straight Connector 33">
            <a:extLst>
              <a:ext uri="{FF2B5EF4-FFF2-40B4-BE49-F238E27FC236}">
                <a16:creationId xmlns:a16="http://schemas.microsoft.com/office/drawing/2014/main" id="{7639D744-33B7-214C-8393-A08E560DD8A9}"/>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Text Placeholder 16">
            <a:extLst>
              <a:ext uri="{FF2B5EF4-FFF2-40B4-BE49-F238E27FC236}">
                <a16:creationId xmlns:a16="http://schemas.microsoft.com/office/drawing/2014/main" id="{0BC6B5C6-453D-244F-8D44-ECD8B1DCD7DA}"/>
              </a:ext>
            </a:extLst>
          </p:cNvPr>
          <p:cNvSpPr>
            <a:spLocks noGrp="1"/>
          </p:cNvSpPr>
          <p:nvPr>
            <p:ph type="body" sz="quarter" idx="13" hasCustomPrompt="1"/>
          </p:nvPr>
        </p:nvSpPr>
        <p:spPr>
          <a:xfrm>
            <a:off x="515937" y="1449388"/>
            <a:ext cx="630360" cy="590424"/>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3" name="Text Placeholder 18">
            <a:extLst>
              <a:ext uri="{FF2B5EF4-FFF2-40B4-BE49-F238E27FC236}">
                <a16:creationId xmlns:a16="http://schemas.microsoft.com/office/drawing/2014/main" id="{CAFB590B-516B-DD49-AC31-8B8CF0EBB690}"/>
              </a:ext>
            </a:extLst>
          </p:cNvPr>
          <p:cNvSpPr>
            <a:spLocks noGrp="1"/>
          </p:cNvSpPr>
          <p:nvPr>
            <p:ph type="body" sz="quarter" idx="14"/>
          </p:nvPr>
        </p:nvSpPr>
        <p:spPr>
          <a:xfrm>
            <a:off x="1286973" y="1449388"/>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35" name="Text Placeholder 16">
            <a:extLst>
              <a:ext uri="{FF2B5EF4-FFF2-40B4-BE49-F238E27FC236}">
                <a16:creationId xmlns:a16="http://schemas.microsoft.com/office/drawing/2014/main" id="{F70DBB58-4792-7E4A-AB4D-3AAB922E9D99}"/>
              </a:ext>
            </a:extLst>
          </p:cNvPr>
          <p:cNvSpPr>
            <a:spLocks noGrp="1"/>
          </p:cNvSpPr>
          <p:nvPr>
            <p:ph type="body" sz="quarter" idx="15" hasCustomPrompt="1"/>
          </p:nvPr>
        </p:nvSpPr>
        <p:spPr>
          <a:xfrm>
            <a:off x="515937" y="2154969"/>
            <a:ext cx="630360" cy="614327"/>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6" name="Text Placeholder 18">
            <a:extLst>
              <a:ext uri="{FF2B5EF4-FFF2-40B4-BE49-F238E27FC236}">
                <a16:creationId xmlns:a16="http://schemas.microsoft.com/office/drawing/2014/main" id="{D8FDFAF1-21D5-444D-AB1C-78850551AC7D}"/>
              </a:ext>
            </a:extLst>
          </p:cNvPr>
          <p:cNvSpPr>
            <a:spLocks noGrp="1"/>
          </p:cNvSpPr>
          <p:nvPr>
            <p:ph type="body" sz="quarter" idx="16"/>
          </p:nvPr>
        </p:nvSpPr>
        <p:spPr>
          <a:xfrm>
            <a:off x="1286973" y="2173694"/>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37" name="Text Placeholder 16">
            <a:extLst>
              <a:ext uri="{FF2B5EF4-FFF2-40B4-BE49-F238E27FC236}">
                <a16:creationId xmlns:a16="http://schemas.microsoft.com/office/drawing/2014/main" id="{C3C165A2-CA91-564C-A6C2-4A72040B0A94}"/>
              </a:ext>
            </a:extLst>
          </p:cNvPr>
          <p:cNvSpPr>
            <a:spLocks noGrp="1"/>
          </p:cNvSpPr>
          <p:nvPr>
            <p:ph type="body" sz="quarter" idx="17" hasCustomPrompt="1"/>
          </p:nvPr>
        </p:nvSpPr>
        <p:spPr>
          <a:xfrm>
            <a:off x="515937" y="2898001"/>
            <a:ext cx="630360" cy="586400"/>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8" name="Text Placeholder 18">
            <a:extLst>
              <a:ext uri="{FF2B5EF4-FFF2-40B4-BE49-F238E27FC236}">
                <a16:creationId xmlns:a16="http://schemas.microsoft.com/office/drawing/2014/main" id="{1C8298A4-DC39-1345-8BCA-88DE68FAE76C}"/>
              </a:ext>
            </a:extLst>
          </p:cNvPr>
          <p:cNvSpPr>
            <a:spLocks noGrp="1"/>
          </p:cNvSpPr>
          <p:nvPr>
            <p:ph type="body" sz="quarter" idx="18"/>
          </p:nvPr>
        </p:nvSpPr>
        <p:spPr>
          <a:xfrm>
            <a:off x="1286973" y="2898000"/>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39" name="Text Placeholder 16">
            <a:extLst>
              <a:ext uri="{FF2B5EF4-FFF2-40B4-BE49-F238E27FC236}">
                <a16:creationId xmlns:a16="http://schemas.microsoft.com/office/drawing/2014/main" id="{CAE9D81F-B5D0-B240-80A9-222E1DC0EFD1}"/>
              </a:ext>
            </a:extLst>
          </p:cNvPr>
          <p:cNvSpPr>
            <a:spLocks noGrp="1"/>
          </p:cNvSpPr>
          <p:nvPr>
            <p:ph type="body" sz="quarter" idx="19" hasCustomPrompt="1"/>
          </p:nvPr>
        </p:nvSpPr>
        <p:spPr>
          <a:xfrm>
            <a:off x="515937" y="3622307"/>
            <a:ext cx="630360" cy="590424"/>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0" name="Text Placeholder 18">
            <a:extLst>
              <a:ext uri="{FF2B5EF4-FFF2-40B4-BE49-F238E27FC236}">
                <a16:creationId xmlns:a16="http://schemas.microsoft.com/office/drawing/2014/main" id="{04803FD5-EA49-AD42-AD61-30B3D4618889}"/>
              </a:ext>
            </a:extLst>
          </p:cNvPr>
          <p:cNvSpPr>
            <a:spLocks noGrp="1"/>
          </p:cNvSpPr>
          <p:nvPr>
            <p:ph type="body" sz="quarter" idx="20"/>
          </p:nvPr>
        </p:nvSpPr>
        <p:spPr>
          <a:xfrm>
            <a:off x="1286973" y="3622306"/>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41" name="Text Placeholder 16">
            <a:extLst>
              <a:ext uri="{FF2B5EF4-FFF2-40B4-BE49-F238E27FC236}">
                <a16:creationId xmlns:a16="http://schemas.microsoft.com/office/drawing/2014/main" id="{F5EC70BC-E707-7442-AFBA-5996F171931D}"/>
              </a:ext>
            </a:extLst>
          </p:cNvPr>
          <p:cNvSpPr>
            <a:spLocks noGrp="1"/>
          </p:cNvSpPr>
          <p:nvPr>
            <p:ph type="body" sz="quarter" idx="21" hasCustomPrompt="1"/>
          </p:nvPr>
        </p:nvSpPr>
        <p:spPr>
          <a:xfrm>
            <a:off x="515937" y="4346613"/>
            <a:ext cx="630360" cy="590424"/>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2" name="Text Placeholder 18">
            <a:extLst>
              <a:ext uri="{FF2B5EF4-FFF2-40B4-BE49-F238E27FC236}">
                <a16:creationId xmlns:a16="http://schemas.microsoft.com/office/drawing/2014/main" id="{5E398B68-77F3-E042-847A-508698E48CC4}"/>
              </a:ext>
            </a:extLst>
          </p:cNvPr>
          <p:cNvSpPr>
            <a:spLocks noGrp="1"/>
          </p:cNvSpPr>
          <p:nvPr>
            <p:ph type="body" sz="quarter" idx="22"/>
          </p:nvPr>
        </p:nvSpPr>
        <p:spPr>
          <a:xfrm>
            <a:off x="1286973" y="4346612"/>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43" name="Text Placeholder 16">
            <a:extLst>
              <a:ext uri="{FF2B5EF4-FFF2-40B4-BE49-F238E27FC236}">
                <a16:creationId xmlns:a16="http://schemas.microsoft.com/office/drawing/2014/main" id="{37D22E45-F3B3-6E47-BCFC-99C262A4C417}"/>
              </a:ext>
            </a:extLst>
          </p:cNvPr>
          <p:cNvSpPr>
            <a:spLocks noGrp="1"/>
          </p:cNvSpPr>
          <p:nvPr>
            <p:ph type="body" sz="quarter" idx="23" hasCustomPrompt="1"/>
          </p:nvPr>
        </p:nvSpPr>
        <p:spPr>
          <a:xfrm>
            <a:off x="515937" y="5065741"/>
            <a:ext cx="630360" cy="595728"/>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4" name="Text Placeholder 18">
            <a:extLst>
              <a:ext uri="{FF2B5EF4-FFF2-40B4-BE49-F238E27FC236}">
                <a16:creationId xmlns:a16="http://schemas.microsoft.com/office/drawing/2014/main" id="{EA9A1A2E-2E6A-9540-AB3B-EC4D533A4EAE}"/>
              </a:ext>
            </a:extLst>
          </p:cNvPr>
          <p:cNvSpPr>
            <a:spLocks noGrp="1"/>
          </p:cNvSpPr>
          <p:nvPr>
            <p:ph type="body" sz="quarter" idx="24"/>
          </p:nvPr>
        </p:nvSpPr>
        <p:spPr>
          <a:xfrm>
            <a:off x="1286973" y="5070918"/>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45" name="Text Placeholder 16">
            <a:extLst>
              <a:ext uri="{FF2B5EF4-FFF2-40B4-BE49-F238E27FC236}">
                <a16:creationId xmlns:a16="http://schemas.microsoft.com/office/drawing/2014/main" id="{1FDAE2FB-D369-4045-949B-DD03FE7F0B57}"/>
              </a:ext>
            </a:extLst>
          </p:cNvPr>
          <p:cNvSpPr>
            <a:spLocks noGrp="1"/>
          </p:cNvSpPr>
          <p:nvPr>
            <p:ph type="body" sz="quarter" idx="29" hasCustomPrompt="1"/>
          </p:nvPr>
        </p:nvSpPr>
        <p:spPr>
          <a:xfrm>
            <a:off x="515938" y="5790173"/>
            <a:ext cx="630360" cy="600775"/>
          </a:xfrm>
        </p:spPr>
        <p:txBody>
          <a:bodyPr anchor="ctr"/>
          <a:lstStyle>
            <a:lvl1pPr marL="0" indent="0" algn="ctr">
              <a:buNone/>
              <a:defRPr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46" name="Text Placeholder 18">
            <a:extLst>
              <a:ext uri="{FF2B5EF4-FFF2-40B4-BE49-F238E27FC236}">
                <a16:creationId xmlns:a16="http://schemas.microsoft.com/office/drawing/2014/main" id="{4EE8D847-CA82-F54B-B2C6-A9C3D16268E0}"/>
              </a:ext>
            </a:extLst>
          </p:cNvPr>
          <p:cNvSpPr>
            <a:spLocks noGrp="1"/>
          </p:cNvSpPr>
          <p:nvPr>
            <p:ph type="body" sz="quarter" idx="30"/>
          </p:nvPr>
        </p:nvSpPr>
        <p:spPr>
          <a:xfrm>
            <a:off x="1286974" y="5795224"/>
            <a:ext cx="7092217" cy="590550"/>
          </a:xfrm>
        </p:spPr>
        <p:txBody>
          <a:bodyPr anchor="ctr"/>
          <a:lstStyle>
            <a:lvl1pPr marL="0" indent="0">
              <a:buNone/>
              <a:defRPr>
                <a:solidFill>
                  <a:schemeClr val="tx1"/>
                </a:solidFill>
              </a:defRPr>
            </a:lvl1pPr>
          </a:lstStyle>
          <a:p>
            <a:pPr lvl="0"/>
            <a:r>
              <a:rPr lang="en-US"/>
              <a:t>Click to edit Master text styles</a:t>
            </a:r>
          </a:p>
        </p:txBody>
      </p:sp>
      <p:pic>
        <p:nvPicPr>
          <p:cNvPr id="21" name="Graphic 20">
            <a:extLst>
              <a:ext uri="{FF2B5EF4-FFF2-40B4-BE49-F238E27FC236}">
                <a16:creationId xmlns:a16="http://schemas.microsoft.com/office/drawing/2014/main" id="{4FBF186F-7066-B219-58A9-9983A9F83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4137014671"/>
      </p:ext>
    </p:extLst>
  </p:cSld>
  <p:clrMapOvr>
    <a:masterClrMapping/>
  </p:clrMapOvr>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4 - Breaker (White)">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49"/>
            <a:ext cx="8748650" cy="1538581"/>
          </a:xfrm>
        </p:spPr>
        <p:txBody>
          <a:bodyPr>
            <a:noAutofit/>
          </a:bodyPr>
          <a:lstStyle>
            <a:lvl1pPr>
              <a:defRPr sz="4400">
                <a:solidFill>
                  <a:schemeClr val="tx2"/>
                </a:solidFill>
              </a:defRPr>
            </a:lvl1pPr>
          </a:lstStyle>
          <a:p>
            <a:r>
              <a:rPr lang="en-US"/>
              <a:t>Breaker title</a:t>
            </a:r>
          </a:p>
        </p:txBody>
      </p:sp>
      <p:grpSp>
        <p:nvGrpSpPr>
          <p:cNvPr id="15" name="Group 14">
            <a:extLst>
              <a:ext uri="{FF2B5EF4-FFF2-40B4-BE49-F238E27FC236}">
                <a16:creationId xmlns:a16="http://schemas.microsoft.com/office/drawing/2014/main" id="{B06643BE-37F5-1543-BC98-9D7B5F028D9F}"/>
              </a:ext>
            </a:extLst>
          </p:cNvPr>
          <p:cNvGrpSpPr/>
          <p:nvPr userDrawn="1"/>
        </p:nvGrpSpPr>
        <p:grpSpPr>
          <a:xfrm>
            <a:off x="10934312" y="3958690"/>
            <a:ext cx="765952" cy="1742859"/>
            <a:chOff x="9310194" y="1156996"/>
            <a:chExt cx="1997242" cy="4544553"/>
          </a:xfrm>
          <a:solidFill>
            <a:schemeClr val="tx2"/>
          </a:solidFill>
        </p:grpSpPr>
        <p:sp>
          <p:nvSpPr>
            <p:cNvPr id="10" name="Oval 9">
              <a:extLst>
                <a:ext uri="{FF2B5EF4-FFF2-40B4-BE49-F238E27FC236}">
                  <a16:creationId xmlns:a16="http://schemas.microsoft.com/office/drawing/2014/main" id="{813FCE19-8A07-F249-8EF6-0B3F162371E0}"/>
                </a:ext>
              </a:extLst>
            </p:cNvPr>
            <p:cNvSpPr/>
            <p:nvPr userDrawn="1"/>
          </p:nvSpPr>
          <p:spPr>
            <a:xfrm>
              <a:off x="9310194" y="1156996"/>
              <a:ext cx="1997242" cy="1997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11" name="Oval 10">
              <a:extLst>
                <a:ext uri="{FF2B5EF4-FFF2-40B4-BE49-F238E27FC236}">
                  <a16:creationId xmlns:a16="http://schemas.microsoft.com/office/drawing/2014/main" id="{069F001A-E21F-D14B-8DA6-9E394E6EEAAD}"/>
                </a:ext>
              </a:extLst>
            </p:cNvPr>
            <p:cNvSpPr/>
            <p:nvPr userDrawn="1"/>
          </p:nvSpPr>
          <p:spPr>
            <a:xfrm>
              <a:off x="9310194" y="3704307"/>
              <a:ext cx="1997242" cy="1997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grpSp>
      <p:sp>
        <p:nvSpPr>
          <p:cNvPr id="8" name="Slide Number Placeholder 7">
            <a:extLst>
              <a:ext uri="{FF2B5EF4-FFF2-40B4-BE49-F238E27FC236}">
                <a16:creationId xmlns:a16="http://schemas.microsoft.com/office/drawing/2014/main" id="{18E57F0E-CEFD-1E4B-8C7C-74FC1843AF42}"/>
              </a:ext>
            </a:extLst>
          </p:cNvPr>
          <p:cNvSpPr>
            <a:spLocks noGrp="1"/>
          </p:cNvSpPr>
          <p:nvPr>
            <p:ph type="sldNum" sz="quarter" idx="12"/>
          </p:nvPr>
        </p:nvSpPr>
        <p:spPr/>
        <p:txBody>
          <a:bodyPr/>
          <a:lstStyle/>
          <a:p>
            <a:fld id="{DCD633C5-EF89-2749-84FE-9034CB20F467}" type="slidenum">
              <a:rPr lang="en-US" smtClean="0"/>
              <a:t>‹#›</a:t>
            </a:fld>
            <a:endParaRPr lang="en-US" dirty="0"/>
          </a:p>
        </p:txBody>
      </p:sp>
      <p:sp>
        <p:nvSpPr>
          <p:cNvPr id="17" name="Text Placeholder 13">
            <a:extLst>
              <a:ext uri="{FF2B5EF4-FFF2-40B4-BE49-F238E27FC236}">
                <a16:creationId xmlns:a16="http://schemas.microsoft.com/office/drawing/2014/main" id="{B18D11B4-ECAE-4A4A-9A3D-E9360E44C9A3}"/>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8" name="Straight Connector 17">
            <a:extLst>
              <a:ext uri="{FF2B5EF4-FFF2-40B4-BE49-F238E27FC236}">
                <a16:creationId xmlns:a16="http://schemas.microsoft.com/office/drawing/2014/main" id="{2CCE3D91-3872-A14C-84AC-621E495D284B}"/>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0A4FDB81-4D89-D240-96E1-DB1FEE71376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414413377"/>
      </p:ext>
    </p:extLst>
  </p:cSld>
  <p:clrMapOvr>
    <a:masterClrMapping/>
  </p:clrMapOvr>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5 - Breaker with Image (Blac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985CC0-633A-E647-A7CF-3FC5C73CF555}"/>
              </a:ext>
            </a:extLst>
          </p:cNvPr>
          <p:cNvSpPr/>
          <p:nvPr userDrawn="1"/>
        </p:nvSpPr>
        <p:spPr>
          <a:xfrm>
            <a:off x="10813774" y="3723861"/>
            <a:ext cx="1046922" cy="2199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GB" dirty="0"/>
          </a:p>
        </p:txBody>
      </p:sp>
      <p:sp>
        <p:nvSpPr>
          <p:cNvPr id="12" name="Picture Placeholder 11">
            <a:extLst>
              <a:ext uri="{FF2B5EF4-FFF2-40B4-BE49-F238E27FC236}">
                <a16:creationId xmlns:a16="http://schemas.microsoft.com/office/drawing/2014/main" id="{A7B1D429-9E82-6743-B0E5-11D197835B5F}"/>
              </a:ext>
            </a:extLst>
          </p:cNvPr>
          <p:cNvSpPr>
            <a:spLocks noGrp="1"/>
          </p:cNvSpPr>
          <p:nvPr>
            <p:ph type="pic" sz="quarter" idx="29"/>
          </p:nvPr>
        </p:nvSpPr>
        <p:spPr>
          <a:xfrm>
            <a:off x="0" y="476250"/>
            <a:ext cx="12192000" cy="5905500"/>
          </a:xfrm>
          <a:custGeom>
            <a:avLst/>
            <a:gdLst>
              <a:gd name="connsiteX0" fmla="*/ 11317288 w 12192000"/>
              <a:gd name="connsiteY0" fmla="*/ 4459347 h 5905500"/>
              <a:gd name="connsiteX1" fmla="*/ 10934312 w 12192000"/>
              <a:gd name="connsiteY1" fmla="*/ 4842323 h 5905500"/>
              <a:gd name="connsiteX2" fmla="*/ 11317288 w 12192000"/>
              <a:gd name="connsiteY2" fmla="*/ 5225299 h 5905500"/>
              <a:gd name="connsiteX3" fmla="*/ 11700264 w 12192000"/>
              <a:gd name="connsiteY3" fmla="*/ 4842323 h 5905500"/>
              <a:gd name="connsiteX4" fmla="*/ 11317288 w 12192000"/>
              <a:gd name="connsiteY4" fmla="*/ 4459347 h 5905500"/>
              <a:gd name="connsiteX5" fmla="*/ 11317288 w 12192000"/>
              <a:gd name="connsiteY5" fmla="*/ 3482440 h 5905500"/>
              <a:gd name="connsiteX6" fmla="*/ 10934312 w 12192000"/>
              <a:gd name="connsiteY6" fmla="*/ 3865416 h 5905500"/>
              <a:gd name="connsiteX7" fmla="*/ 11317288 w 12192000"/>
              <a:gd name="connsiteY7" fmla="*/ 4248392 h 5905500"/>
              <a:gd name="connsiteX8" fmla="*/ 11700264 w 12192000"/>
              <a:gd name="connsiteY8" fmla="*/ 3865416 h 5905500"/>
              <a:gd name="connsiteX9" fmla="*/ 11317288 w 12192000"/>
              <a:gd name="connsiteY9" fmla="*/ 3482440 h 5905500"/>
              <a:gd name="connsiteX10" fmla="*/ 0 w 12192000"/>
              <a:gd name="connsiteY10" fmla="*/ 0 h 5905500"/>
              <a:gd name="connsiteX11" fmla="*/ 12192000 w 12192000"/>
              <a:gd name="connsiteY11" fmla="*/ 0 h 5905500"/>
              <a:gd name="connsiteX12" fmla="*/ 1219200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11317288" y="4459347"/>
                </a:moveTo>
                <a:cubicBezTo>
                  <a:pt x="11105776" y="4459347"/>
                  <a:pt x="10934312" y="4630811"/>
                  <a:pt x="10934312" y="4842323"/>
                </a:cubicBezTo>
                <a:cubicBezTo>
                  <a:pt x="10934312" y="5053835"/>
                  <a:pt x="11105776" y="5225299"/>
                  <a:pt x="11317288" y="5225299"/>
                </a:cubicBezTo>
                <a:cubicBezTo>
                  <a:pt x="11528800" y="5225299"/>
                  <a:pt x="11700264" y="5053835"/>
                  <a:pt x="11700264" y="4842323"/>
                </a:cubicBezTo>
                <a:cubicBezTo>
                  <a:pt x="11700264" y="4630811"/>
                  <a:pt x="11528800" y="4459347"/>
                  <a:pt x="11317288" y="4459347"/>
                </a:cubicBezTo>
                <a:close/>
                <a:moveTo>
                  <a:pt x="11317288" y="3482440"/>
                </a:moveTo>
                <a:cubicBezTo>
                  <a:pt x="11105776" y="3482440"/>
                  <a:pt x="10934312" y="3653904"/>
                  <a:pt x="10934312" y="3865416"/>
                </a:cubicBezTo>
                <a:cubicBezTo>
                  <a:pt x="10934312" y="4076928"/>
                  <a:pt x="11105776" y="4248392"/>
                  <a:pt x="11317288" y="4248392"/>
                </a:cubicBezTo>
                <a:cubicBezTo>
                  <a:pt x="11528800" y="4248392"/>
                  <a:pt x="11700264" y="4076928"/>
                  <a:pt x="11700264" y="3865416"/>
                </a:cubicBezTo>
                <a:cubicBezTo>
                  <a:pt x="11700264" y="3653904"/>
                  <a:pt x="11528800" y="3482440"/>
                  <a:pt x="11317288" y="3482440"/>
                </a:cubicBezTo>
                <a:close/>
                <a:moveTo>
                  <a:pt x="0" y="0"/>
                </a:moveTo>
                <a:lnTo>
                  <a:pt x="12192000" y="0"/>
                </a:lnTo>
                <a:lnTo>
                  <a:pt x="12192000" y="5905500"/>
                </a:lnTo>
                <a:lnTo>
                  <a:pt x="0" y="5905500"/>
                </a:lnTo>
                <a:close/>
              </a:path>
            </a:pathLst>
          </a:custGeom>
          <a:solidFill>
            <a:schemeClr val="bg1">
              <a:lumMod val="75000"/>
            </a:schemeClr>
          </a:solidFill>
        </p:spPr>
        <p:txBody>
          <a:bodyPr wrap="square" anchor="ctr">
            <a:noAutofit/>
          </a:bodyPr>
          <a:lstStyle>
            <a:lvl1pPr marL="0" indent="0" algn="ctr">
              <a:buNone/>
              <a:defRPr/>
            </a:lvl1pPr>
          </a:lstStyle>
          <a:p>
            <a:r>
              <a:rPr lang="en-US" dirty="0"/>
              <a:t>Click icon to add picture</a:t>
            </a:r>
            <a:endParaRPr lang="en-GB" dirty="0"/>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49"/>
            <a:ext cx="8748650" cy="1508423"/>
          </a:xfrm>
        </p:spPr>
        <p:txBody>
          <a:bodyPr>
            <a:noAutofit/>
          </a:bodyPr>
          <a:lstStyle>
            <a:lvl1pPr>
              <a:defRPr sz="4400">
                <a:solidFill>
                  <a:schemeClr val="bg1"/>
                </a:solidFill>
              </a:defRPr>
            </a:lvl1pPr>
          </a:lstStyle>
          <a:p>
            <a:r>
              <a:rPr lang="en-US"/>
              <a:t>Breaker title</a:t>
            </a:r>
          </a:p>
        </p:txBody>
      </p:sp>
      <p:sp>
        <p:nvSpPr>
          <p:cNvPr id="8" name="Slide Number Placeholder 7">
            <a:extLst>
              <a:ext uri="{FF2B5EF4-FFF2-40B4-BE49-F238E27FC236}">
                <a16:creationId xmlns:a16="http://schemas.microsoft.com/office/drawing/2014/main" id="{90267FA0-FE1E-7448-88B8-B1830A70E58E}"/>
              </a:ext>
            </a:extLst>
          </p:cNvPr>
          <p:cNvSpPr>
            <a:spLocks noGrp="1"/>
          </p:cNvSpPr>
          <p:nvPr userDrawn="1">
            <p:ph type="sldNum" sz="quarter" idx="12"/>
          </p:nvPr>
        </p:nvSpPr>
        <p:spPr/>
        <p:txBody>
          <a:bodyPr/>
          <a:lstStyle>
            <a:lvl1pPr>
              <a:defRPr>
                <a:solidFill>
                  <a:schemeClr val="bg1"/>
                </a:solidFill>
              </a:defRPr>
            </a:lvl1pPr>
          </a:lstStyle>
          <a:p>
            <a:fld id="{DCD633C5-EF89-2749-84FE-9034CB20F467}" type="slidenum">
              <a:rPr lang="en-US" smtClean="0"/>
              <a:t>‹#›</a:t>
            </a:fld>
            <a:endParaRPr lang="en-US" dirty="0"/>
          </a:p>
        </p:txBody>
      </p:sp>
      <p:sp>
        <p:nvSpPr>
          <p:cNvPr id="17" name="Text Placeholder 13">
            <a:extLst>
              <a:ext uri="{FF2B5EF4-FFF2-40B4-BE49-F238E27FC236}">
                <a16:creationId xmlns:a16="http://schemas.microsoft.com/office/drawing/2014/main" id="{5EF7D658-1ECF-9848-B075-151EF375F864}"/>
              </a:ext>
            </a:extLst>
          </p:cNvPr>
          <p:cNvSpPr>
            <a:spLocks noGrp="1"/>
          </p:cNvSpPr>
          <p:nvPr userDrawn="1">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9" name="Graphic 8">
            <a:extLst>
              <a:ext uri="{FF2B5EF4-FFF2-40B4-BE49-F238E27FC236}">
                <a16:creationId xmlns:a16="http://schemas.microsoft.com/office/drawing/2014/main" id="{F65444B5-4296-9BDE-7F08-7147AB462E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1951430196"/>
      </p:ext>
    </p:extLst>
  </p:cSld>
  <p:clrMapOvr>
    <a:masterClrMapping/>
  </p:clrMapOvr>
  <p:transition/>
  <p:extLst>
    <p:ext uri="{DCECCB84-F9BA-43D5-87BE-67443E8EF086}">
      <p15:sldGuideLst xmlns:p15="http://schemas.microsoft.com/office/powerpoint/2012/main">
        <p15:guide id="1" orient="horz" pos="300" userDrawn="1">
          <p15:clr>
            <a:srgbClr val="FBAE40"/>
          </p15:clr>
        </p15:guide>
        <p15:guide id="2" orient="horz" pos="402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6 - Breaker with image (Black)">
    <p:bg>
      <p:bgPr>
        <a:solidFill>
          <a:schemeClr val="tx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C30D249-B48B-FA44-9EBD-C1896CF6F930}"/>
              </a:ext>
            </a:extLst>
          </p:cNvPr>
          <p:cNvSpPr>
            <a:spLocks noGrp="1"/>
          </p:cNvSpPr>
          <p:nvPr>
            <p:ph type="pic" sz="quarter" idx="29"/>
          </p:nvPr>
        </p:nvSpPr>
        <p:spPr>
          <a:xfrm>
            <a:off x="0" y="476250"/>
            <a:ext cx="12192000" cy="5905500"/>
          </a:xfrm>
          <a:custGeom>
            <a:avLst/>
            <a:gdLst>
              <a:gd name="connsiteX0" fmla="*/ 11317288 w 12192000"/>
              <a:gd name="connsiteY0" fmla="*/ 4459347 h 5905500"/>
              <a:gd name="connsiteX1" fmla="*/ 10934312 w 12192000"/>
              <a:gd name="connsiteY1" fmla="*/ 4842323 h 5905500"/>
              <a:gd name="connsiteX2" fmla="*/ 11317288 w 12192000"/>
              <a:gd name="connsiteY2" fmla="*/ 5225299 h 5905500"/>
              <a:gd name="connsiteX3" fmla="*/ 11700264 w 12192000"/>
              <a:gd name="connsiteY3" fmla="*/ 4842323 h 5905500"/>
              <a:gd name="connsiteX4" fmla="*/ 11317288 w 12192000"/>
              <a:gd name="connsiteY4" fmla="*/ 4459347 h 5905500"/>
              <a:gd name="connsiteX5" fmla="*/ 11317288 w 12192000"/>
              <a:gd name="connsiteY5" fmla="*/ 3482440 h 5905500"/>
              <a:gd name="connsiteX6" fmla="*/ 10934312 w 12192000"/>
              <a:gd name="connsiteY6" fmla="*/ 3865416 h 5905500"/>
              <a:gd name="connsiteX7" fmla="*/ 11317288 w 12192000"/>
              <a:gd name="connsiteY7" fmla="*/ 4248392 h 5905500"/>
              <a:gd name="connsiteX8" fmla="*/ 11700264 w 12192000"/>
              <a:gd name="connsiteY8" fmla="*/ 3865416 h 5905500"/>
              <a:gd name="connsiteX9" fmla="*/ 11317288 w 12192000"/>
              <a:gd name="connsiteY9" fmla="*/ 3482440 h 5905500"/>
              <a:gd name="connsiteX10" fmla="*/ 0 w 12192000"/>
              <a:gd name="connsiteY10" fmla="*/ 0 h 5905500"/>
              <a:gd name="connsiteX11" fmla="*/ 12192000 w 12192000"/>
              <a:gd name="connsiteY11" fmla="*/ 0 h 5905500"/>
              <a:gd name="connsiteX12" fmla="*/ 1219200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11317288" y="4459347"/>
                </a:moveTo>
                <a:cubicBezTo>
                  <a:pt x="11105776" y="4459347"/>
                  <a:pt x="10934312" y="4630811"/>
                  <a:pt x="10934312" y="4842323"/>
                </a:cubicBezTo>
                <a:cubicBezTo>
                  <a:pt x="10934312" y="5053835"/>
                  <a:pt x="11105776" y="5225299"/>
                  <a:pt x="11317288" y="5225299"/>
                </a:cubicBezTo>
                <a:cubicBezTo>
                  <a:pt x="11528800" y="5225299"/>
                  <a:pt x="11700264" y="5053835"/>
                  <a:pt x="11700264" y="4842323"/>
                </a:cubicBezTo>
                <a:cubicBezTo>
                  <a:pt x="11700264" y="4630811"/>
                  <a:pt x="11528800" y="4459347"/>
                  <a:pt x="11317288" y="4459347"/>
                </a:cubicBezTo>
                <a:close/>
                <a:moveTo>
                  <a:pt x="11317288" y="3482440"/>
                </a:moveTo>
                <a:cubicBezTo>
                  <a:pt x="11105776" y="3482440"/>
                  <a:pt x="10934312" y="3653904"/>
                  <a:pt x="10934312" y="3865416"/>
                </a:cubicBezTo>
                <a:cubicBezTo>
                  <a:pt x="10934312" y="4076928"/>
                  <a:pt x="11105776" y="4248392"/>
                  <a:pt x="11317288" y="4248392"/>
                </a:cubicBezTo>
                <a:cubicBezTo>
                  <a:pt x="11528800" y="4248392"/>
                  <a:pt x="11700264" y="4076928"/>
                  <a:pt x="11700264" y="3865416"/>
                </a:cubicBezTo>
                <a:cubicBezTo>
                  <a:pt x="11700264" y="3653904"/>
                  <a:pt x="11528800" y="3482440"/>
                  <a:pt x="11317288" y="3482440"/>
                </a:cubicBezTo>
                <a:close/>
                <a:moveTo>
                  <a:pt x="0" y="0"/>
                </a:moveTo>
                <a:lnTo>
                  <a:pt x="12192000" y="0"/>
                </a:lnTo>
                <a:lnTo>
                  <a:pt x="12192000" y="5905500"/>
                </a:lnTo>
                <a:lnTo>
                  <a:pt x="0" y="5905500"/>
                </a:lnTo>
                <a:close/>
              </a:path>
            </a:pathLst>
          </a:custGeom>
          <a:solidFill>
            <a:schemeClr val="tx2"/>
          </a:solidFill>
        </p:spPr>
        <p:txBody>
          <a:bodyPr wrap="square" anchor="ctr">
            <a:noAutofit/>
          </a:bodyPr>
          <a:lstStyle>
            <a:lvl1pPr algn="ctr">
              <a:defRPr/>
            </a:lvl1pPr>
          </a:lstStyle>
          <a:p>
            <a:r>
              <a:rPr lang="en-US" dirty="0"/>
              <a:t>Click icon to add picture</a:t>
            </a:r>
            <a:endParaRPr lang="en-GB" dirty="0"/>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692149"/>
            <a:ext cx="8748650" cy="1508423"/>
          </a:xfrm>
        </p:spPr>
        <p:txBody>
          <a:bodyPr>
            <a:noAutofit/>
          </a:bodyPr>
          <a:lstStyle>
            <a:lvl1pPr>
              <a:defRPr sz="4400">
                <a:solidFill>
                  <a:schemeClr val="bg1"/>
                </a:solidFill>
              </a:defRPr>
            </a:lvl1pPr>
          </a:lstStyle>
          <a:p>
            <a:r>
              <a:rPr lang="en-US"/>
              <a:t>Breaker title</a:t>
            </a:r>
          </a:p>
        </p:txBody>
      </p:sp>
      <p:sp>
        <p:nvSpPr>
          <p:cNvPr id="8" name="Slide Number Placeholder 7">
            <a:extLst>
              <a:ext uri="{FF2B5EF4-FFF2-40B4-BE49-F238E27FC236}">
                <a16:creationId xmlns:a16="http://schemas.microsoft.com/office/drawing/2014/main" id="{90267FA0-FE1E-7448-88B8-B1830A70E58E}"/>
              </a:ext>
            </a:extLst>
          </p:cNvPr>
          <p:cNvSpPr>
            <a:spLocks noGrp="1"/>
          </p:cNvSpPr>
          <p:nvPr userDrawn="1">
            <p:ph type="sldNum" sz="quarter" idx="12"/>
          </p:nvPr>
        </p:nvSpPr>
        <p:spPr/>
        <p:txBody>
          <a:bodyPr/>
          <a:lstStyle>
            <a:lvl1pPr>
              <a:defRPr>
                <a:solidFill>
                  <a:schemeClr val="bg1"/>
                </a:solidFill>
              </a:defRPr>
            </a:lvl1pPr>
          </a:lstStyle>
          <a:p>
            <a:fld id="{DCD633C5-EF89-2749-84FE-9034CB20F467}" type="slidenum">
              <a:rPr lang="en-US" smtClean="0"/>
              <a:t>‹#›</a:t>
            </a:fld>
            <a:endParaRPr lang="en-US" dirty="0"/>
          </a:p>
        </p:txBody>
      </p:sp>
      <p:sp>
        <p:nvSpPr>
          <p:cNvPr id="17" name="Text Placeholder 13">
            <a:extLst>
              <a:ext uri="{FF2B5EF4-FFF2-40B4-BE49-F238E27FC236}">
                <a16:creationId xmlns:a16="http://schemas.microsoft.com/office/drawing/2014/main" id="{5EF7D658-1ECF-9848-B075-151EF375F864}"/>
              </a:ext>
            </a:extLst>
          </p:cNvPr>
          <p:cNvSpPr>
            <a:spLocks noGrp="1"/>
          </p:cNvSpPr>
          <p:nvPr userDrawn="1">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pic>
        <p:nvPicPr>
          <p:cNvPr id="7" name="Graphic 6">
            <a:extLst>
              <a:ext uri="{FF2B5EF4-FFF2-40B4-BE49-F238E27FC236}">
                <a16:creationId xmlns:a16="http://schemas.microsoft.com/office/drawing/2014/main" id="{DE8D7976-EDD6-6267-92A4-BF29D20F46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3459639702"/>
      </p:ext>
    </p:extLst>
  </p:cSld>
  <p:clrMapOvr>
    <a:masterClrMapping/>
  </p:clrMapOvr>
  <p:transition/>
  <p:extLst>
    <p:ext uri="{DCECCB84-F9BA-43D5-87BE-67443E8EF086}">
      <p15:sldGuideLst xmlns:p15="http://schemas.microsoft.com/office/powerpoint/2012/main">
        <p15:guide id="1" orient="horz" pos="300" userDrawn="1">
          <p15:clr>
            <a:srgbClr val="FBAE40"/>
          </p15:clr>
        </p15:guide>
        <p15:guide id="2" orient="horz" pos="4020"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7 - Breaker with image &amp; subtitle (Black)">
    <p:bg>
      <p:bgRef idx="1001">
        <a:schemeClr val="bg1"/>
      </p:bgRef>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0A477EB4-7178-854F-9BA2-57E83DEDA011}"/>
              </a:ext>
            </a:extLst>
          </p:cNvPr>
          <p:cNvSpPr/>
          <p:nvPr userDrawn="1"/>
        </p:nvSpPr>
        <p:spPr>
          <a:xfrm>
            <a:off x="0" y="476250"/>
            <a:ext cx="12192000" cy="5905500"/>
          </a:xfrm>
          <a:custGeom>
            <a:avLst/>
            <a:gdLst>
              <a:gd name="connsiteX0" fmla="*/ 9369236 w 12192000"/>
              <a:gd name="connsiteY0" fmla="*/ 215900 h 5905500"/>
              <a:gd name="connsiteX1" fmla="*/ 7246431 w 12192000"/>
              <a:gd name="connsiteY1" fmla="*/ 2338706 h 5905500"/>
              <a:gd name="connsiteX2" fmla="*/ 9369236 w 12192000"/>
              <a:gd name="connsiteY2" fmla="*/ 4461510 h 5905500"/>
              <a:gd name="connsiteX3" fmla="*/ 11492041 w 12192000"/>
              <a:gd name="connsiteY3" fmla="*/ 2338706 h 5905500"/>
              <a:gd name="connsiteX4" fmla="*/ 9369236 w 12192000"/>
              <a:gd name="connsiteY4" fmla="*/ 215900 h 5905500"/>
              <a:gd name="connsiteX5" fmla="*/ 0 w 12192000"/>
              <a:gd name="connsiteY5" fmla="*/ 0 h 5905500"/>
              <a:gd name="connsiteX6" fmla="*/ 12192000 w 12192000"/>
              <a:gd name="connsiteY6" fmla="*/ 0 h 5905500"/>
              <a:gd name="connsiteX7" fmla="*/ 12192000 w 12192000"/>
              <a:gd name="connsiteY7" fmla="*/ 5905500 h 5905500"/>
              <a:gd name="connsiteX8" fmla="*/ 10363384 w 12192000"/>
              <a:gd name="connsiteY8" fmla="*/ 5905500 h 5905500"/>
              <a:gd name="connsiteX9" fmla="*/ 10283332 w 12192000"/>
              <a:gd name="connsiteY9" fmla="*/ 5856867 h 5905500"/>
              <a:gd name="connsiteX10" fmla="*/ 9271477 w 12192000"/>
              <a:gd name="connsiteY10" fmla="*/ 5600656 h 5905500"/>
              <a:gd name="connsiteX11" fmla="*/ 8259622 w 12192000"/>
              <a:gd name="connsiteY11" fmla="*/ 5856867 h 5905500"/>
              <a:gd name="connsiteX12" fmla="*/ 817957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9369236" y="215900"/>
                </a:moveTo>
                <a:cubicBezTo>
                  <a:pt x="8196843" y="215900"/>
                  <a:pt x="7246431" y="1166312"/>
                  <a:pt x="7246431" y="2338706"/>
                </a:cubicBezTo>
                <a:cubicBezTo>
                  <a:pt x="7246431" y="3511098"/>
                  <a:pt x="8196843" y="4461510"/>
                  <a:pt x="9369236" y="4461510"/>
                </a:cubicBezTo>
                <a:cubicBezTo>
                  <a:pt x="10541629" y="4461510"/>
                  <a:pt x="11492041" y="3511098"/>
                  <a:pt x="11492041" y="2338706"/>
                </a:cubicBezTo>
                <a:cubicBezTo>
                  <a:pt x="11492041" y="1166312"/>
                  <a:pt x="10541629" y="215900"/>
                  <a:pt x="9369236" y="215900"/>
                </a:cubicBezTo>
                <a:close/>
                <a:moveTo>
                  <a:pt x="0" y="0"/>
                </a:moveTo>
                <a:lnTo>
                  <a:pt x="12192000" y="0"/>
                </a:lnTo>
                <a:lnTo>
                  <a:pt x="12192000" y="5905500"/>
                </a:lnTo>
                <a:lnTo>
                  <a:pt x="10363384" y="5905500"/>
                </a:lnTo>
                <a:lnTo>
                  <a:pt x="10283332" y="5856867"/>
                </a:lnTo>
                <a:cubicBezTo>
                  <a:pt x="9982545" y="5693470"/>
                  <a:pt x="9637850" y="5600656"/>
                  <a:pt x="9271477" y="5600656"/>
                </a:cubicBezTo>
                <a:cubicBezTo>
                  <a:pt x="8905104" y="5600656"/>
                  <a:pt x="8560409" y="5693470"/>
                  <a:pt x="8259622" y="5856867"/>
                </a:cubicBezTo>
                <a:lnTo>
                  <a:pt x="8179570" y="5905500"/>
                </a:lnTo>
                <a:lnTo>
                  <a:pt x="0" y="59055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GB" dirty="0"/>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2286579"/>
            <a:ext cx="5817067" cy="703691"/>
          </a:xfrm>
        </p:spPr>
        <p:txBody>
          <a:bodyPr>
            <a:noAutofit/>
          </a:bodyPr>
          <a:lstStyle>
            <a:lvl1pPr>
              <a:defRPr sz="4400">
                <a:solidFill>
                  <a:schemeClr val="bg2"/>
                </a:solidFill>
              </a:defRPr>
            </a:lvl1pPr>
          </a:lstStyle>
          <a:p>
            <a:r>
              <a:rPr lang="en-US"/>
              <a:t>Breaker title</a:t>
            </a:r>
          </a:p>
        </p:txBody>
      </p:sp>
      <p:sp>
        <p:nvSpPr>
          <p:cNvPr id="8" name="Slide Number Placeholder 7">
            <a:extLst>
              <a:ext uri="{FF2B5EF4-FFF2-40B4-BE49-F238E27FC236}">
                <a16:creationId xmlns:a16="http://schemas.microsoft.com/office/drawing/2014/main" id="{90267FA0-FE1E-7448-88B8-B1830A70E58E}"/>
              </a:ext>
            </a:extLst>
          </p:cNvPr>
          <p:cNvSpPr>
            <a:spLocks noGrp="1"/>
          </p:cNvSpPr>
          <p:nvPr>
            <p:ph type="sldNum" sz="quarter" idx="12"/>
          </p:nvPr>
        </p:nvSpPr>
        <p:spPr/>
        <p:txBody>
          <a:bodyPr/>
          <a:lstStyle>
            <a:lvl1pPr>
              <a:defRPr>
                <a:solidFill>
                  <a:schemeClr val="tx1"/>
                </a:solidFill>
              </a:defRPr>
            </a:lvl1pPr>
          </a:lstStyle>
          <a:p>
            <a:fld id="{DCD633C5-EF89-2749-84FE-9034CB20F467}" type="slidenum">
              <a:rPr lang="en-US" smtClean="0"/>
              <a:t>‹#›</a:t>
            </a:fld>
            <a:endParaRPr lang="en-US" dirty="0"/>
          </a:p>
        </p:txBody>
      </p:sp>
      <p:sp>
        <p:nvSpPr>
          <p:cNvPr id="17" name="Text Placeholder 13">
            <a:extLst>
              <a:ext uri="{FF2B5EF4-FFF2-40B4-BE49-F238E27FC236}">
                <a16:creationId xmlns:a16="http://schemas.microsoft.com/office/drawing/2014/main" id="{5EF7D658-1ECF-9848-B075-151EF375F864}"/>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sp>
        <p:nvSpPr>
          <p:cNvPr id="3" name="Text Placeholder 2">
            <a:extLst>
              <a:ext uri="{FF2B5EF4-FFF2-40B4-BE49-F238E27FC236}">
                <a16:creationId xmlns:a16="http://schemas.microsoft.com/office/drawing/2014/main" id="{9FEEBF3F-4D67-C649-A9F7-2A9D84FAF256}"/>
              </a:ext>
            </a:extLst>
          </p:cNvPr>
          <p:cNvSpPr>
            <a:spLocks noGrp="1"/>
          </p:cNvSpPr>
          <p:nvPr>
            <p:ph type="body" sz="quarter" idx="29"/>
          </p:nvPr>
        </p:nvSpPr>
        <p:spPr>
          <a:xfrm>
            <a:off x="515938" y="3162300"/>
            <a:ext cx="5817067" cy="1000122"/>
          </a:xfrm>
        </p:spPr>
        <p:txBody>
          <a:bodyPr>
            <a:noAutofit/>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a:t>Click to edit Master text styles</a:t>
            </a:r>
          </a:p>
        </p:txBody>
      </p:sp>
      <p:pic>
        <p:nvPicPr>
          <p:cNvPr id="9" name="Graphic 8">
            <a:extLst>
              <a:ext uri="{FF2B5EF4-FFF2-40B4-BE49-F238E27FC236}">
                <a16:creationId xmlns:a16="http://schemas.microsoft.com/office/drawing/2014/main" id="{269C31BB-FE1D-62A1-F7D4-1239B39C87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4204964863"/>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300" userDrawn="1">
          <p15:clr>
            <a:srgbClr val="FBAE40"/>
          </p15:clr>
        </p15:guide>
        <p15:guide id="2" orient="horz" pos="402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8 - Breaker with image and subtitle (Pink)">
    <p:bg>
      <p:bgPr>
        <a:solidFill>
          <a:schemeClr val="bg2"/>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5E9C910-0672-C242-BE92-71603A3AED72}"/>
              </a:ext>
            </a:extLst>
          </p:cNvPr>
          <p:cNvSpPr/>
          <p:nvPr userDrawn="1"/>
        </p:nvSpPr>
        <p:spPr>
          <a:xfrm>
            <a:off x="0" y="476250"/>
            <a:ext cx="12192000" cy="5905500"/>
          </a:xfrm>
          <a:custGeom>
            <a:avLst/>
            <a:gdLst>
              <a:gd name="connsiteX0" fmla="*/ 9369236 w 12192000"/>
              <a:gd name="connsiteY0" fmla="*/ 215900 h 5905500"/>
              <a:gd name="connsiteX1" fmla="*/ 7246431 w 12192000"/>
              <a:gd name="connsiteY1" fmla="*/ 2338706 h 5905500"/>
              <a:gd name="connsiteX2" fmla="*/ 9369236 w 12192000"/>
              <a:gd name="connsiteY2" fmla="*/ 4461510 h 5905500"/>
              <a:gd name="connsiteX3" fmla="*/ 11492041 w 12192000"/>
              <a:gd name="connsiteY3" fmla="*/ 2338706 h 5905500"/>
              <a:gd name="connsiteX4" fmla="*/ 9369236 w 12192000"/>
              <a:gd name="connsiteY4" fmla="*/ 215900 h 5905500"/>
              <a:gd name="connsiteX5" fmla="*/ 0 w 12192000"/>
              <a:gd name="connsiteY5" fmla="*/ 0 h 5905500"/>
              <a:gd name="connsiteX6" fmla="*/ 12192000 w 12192000"/>
              <a:gd name="connsiteY6" fmla="*/ 0 h 5905500"/>
              <a:gd name="connsiteX7" fmla="*/ 12192000 w 12192000"/>
              <a:gd name="connsiteY7" fmla="*/ 5905500 h 5905500"/>
              <a:gd name="connsiteX8" fmla="*/ 10363384 w 12192000"/>
              <a:gd name="connsiteY8" fmla="*/ 5905500 h 5905500"/>
              <a:gd name="connsiteX9" fmla="*/ 10283332 w 12192000"/>
              <a:gd name="connsiteY9" fmla="*/ 5856867 h 5905500"/>
              <a:gd name="connsiteX10" fmla="*/ 9271477 w 12192000"/>
              <a:gd name="connsiteY10" fmla="*/ 5600656 h 5905500"/>
              <a:gd name="connsiteX11" fmla="*/ 8259622 w 12192000"/>
              <a:gd name="connsiteY11" fmla="*/ 5856867 h 5905500"/>
              <a:gd name="connsiteX12" fmla="*/ 8179570 w 12192000"/>
              <a:gd name="connsiteY12" fmla="*/ 5905500 h 5905500"/>
              <a:gd name="connsiteX13" fmla="*/ 0 w 12192000"/>
              <a:gd name="connsiteY13"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05500">
                <a:moveTo>
                  <a:pt x="9369236" y="215900"/>
                </a:moveTo>
                <a:cubicBezTo>
                  <a:pt x="8196843" y="215900"/>
                  <a:pt x="7246431" y="1166312"/>
                  <a:pt x="7246431" y="2338706"/>
                </a:cubicBezTo>
                <a:cubicBezTo>
                  <a:pt x="7246431" y="3511098"/>
                  <a:pt x="8196843" y="4461510"/>
                  <a:pt x="9369236" y="4461510"/>
                </a:cubicBezTo>
                <a:cubicBezTo>
                  <a:pt x="10541629" y="4461510"/>
                  <a:pt x="11492041" y="3511098"/>
                  <a:pt x="11492041" y="2338706"/>
                </a:cubicBezTo>
                <a:cubicBezTo>
                  <a:pt x="11492041" y="1166312"/>
                  <a:pt x="10541629" y="215900"/>
                  <a:pt x="9369236" y="215900"/>
                </a:cubicBezTo>
                <a:close/>
                <a:moveTo>
                  <a:pt x="0" y="0"/>
                </a:moveTo>
                <a:lnTo>
                  <a:pt x="12192000" y="0"/>
                </a:lnTo>
                <a:lnTo>
                  <a:pt x="12192000" y="5905500"/>
                </a:lnTo>
                <a:lnTo>
                  <a:pt x="10363384" y="5905500"/>
                </a:lnTo>
                <a:lnTo>
                  <a:pt x="10283332" y="5856867"/>
                </a:lnTo>
                <a:cubicBezTo>
                  <a:pt x="9982545" y="5693470"/>
                  <a:pt x="9637850" y="5600656"/>
                  <a:pt x="9271477" y="5600656"/>
                </a:cubicBezTo>
                <a:cubicBezTo>
                  <a:pt x="8905104" y="5600656"/>
                  <a:pt x="8560409" y="5693470"/>
                  <a:pt x="8259622" y="5856867"/>
                </a:cubicBezTo>
                <a:lnTo>
                  <a:pt x="8179570" y="5905500"/>
                </a:lnTo>
                <a:lnTo>
                  <a:pt x="0" y="5905500"/>
                </a:lnTo>
                <a:close/>
              </a:path>
            </a:pathLst>
          </a:custGeom>
          <a:solidFill>
            <a:schemeClr val="bg2">
              <a:lumMod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GB" dirty="0"/>
          </a:p>
        </p:txBody>
      </p:sp>
      <p:sp>
        <p:nvSpPr>
          <p:cNvPr id="6" name="Title 5">
            <a:extLst>
              <a:ext uri="{FF2B5EF4-FFF2-40B4-BE49-F238E27FC236}">
                <a16:creationId xmlns:a16="http://schemas.microsoft.com/office/drawing/2014/main" id="{60D9CBA6-1062-A944-8FF9-2F6FCD04C1DB}"/>
              </a:ext>
            </a:extLst>
          </p:cNvPr>
          <p:cNvSpPr>
            <a:spLocks noGrp="1"/>
          </p:cNvSpPr>
          <p:nvPr>
            <p:ph type="title" hasCustomPrompt="1"/>
          </p:nvPr>
        </p:nvSpPr>
        <p:spPr>
          <a:xfrm>
            <a:off x="516000" y="2286579"/>
            <a:ext cx="5817067" cy="703691"/>
          </a:xfrm>
        </p:spPr>
        <p:txBody>
          <a:bodyPr>
            <a:noAutofit/>
          </a:bodyPr>
          <a:lstStyle>
            <a:lvl1pPr>
              <a:defRPr sz="4400">
                <a:solidFill>
                  <a:schemeClr val="bg2"/>
                </a:solidFill>
              </a:defRPr>
            </a:lvl1pPr>
          </a:lstStyle>
          <a:p>
            <a:r>
              <a:rPr lang="en-US"/>
              <a:t>Breaker title</a:t>
            </a:r>
          </a:p>
        </p:txBody>
      </p:sp>
      <p:sp>
        <p:nvSpPr>
          <p:cNvPr id="8" name="Slide Number Placeholder 7">
            <a:extLst>
              <a:ext uri="{FF2B5EF4-FFF2-40B4-BE49-F238E27FC236}">
                <a16:creationId xmlns:a16="http://schemas.microsoft.com/office/drawing/2014/main" id="{90267FA0-FE1E-7448-88B8-B1830A70E58E}"/>
              </a:ext>
            </a:extLst>
          </p:cNvPr>
          <p:cNvSpPr>
            <a:spLocks noGrp="1"/>
          </p:cNvSpPr>
          <p:nvPr>
            <p:ph type="sldNum" sz="quarter" idx="12"/>
          </p:nvPr>
        </p:nvSpPr>
        <p:spPr/>
        <p:txBody>
          <a:bodyPr/>
          <a:lstStyle>
            <a:lvl1pPr>
              <a:defRPr>
                <a:solidFill>
                  <a:schemeClr val="tx1"/>
                </a:solidFill>
              </a:defRPr>
            </a:lvl1pPr>
          </a:lstStyle>
          <a:p>
            <a:fld id="{DCD633C5-EF89-2749-84FE-9034CB20F467}" type="slidenum">
              <a:rPr lang="en-US" smtClean="0"/>
              <a:t>‹#›</a:t>
            </a:fld>
            <a:endParaRPr lang="en-US" dirty="0"/>
          </a:p>
        </p:txBody>
      </p:sp>
      <p:sp>
        <p:nvSpPr>
          <p:cNvPr id="17" name="Text Placeholder 13">
            <a:extLst>
              <a:ext uri="{FF2B5EF4-FFF2-40B4-BE49-F238E27FC236}">
                <a16:creationId xmlns:a16="http://schemas.microsoft.com/office/drawing/2014/main" id="{5EF7D658-1ECF-9848-B075-151EF375F864}"/>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sp>
        <p:nvSpPr>
          <p:cNvPr id="3" name="Text Placeholder 2">
            <a:extLst>
              <a:ext uri="{FF2B5EF4-FFF2-40B4-BE49-F238E27FC236}">
                <a16:creationId xmlns:a16="http://schemas.microsoft.com/office/drawing/2014/main" id="{9FEEBF3F-4D67-C649-A9F7-2A9D84FAF256}"/>
              </a:ext>
            </a:extLst>
          </p:cNvPr>
          <p:cNvSpPr>
            <a:spLocks noGrp="1"/>
          </p:cNvSpPr>
          <p:nvPr>
            <p:ph type="body" sz="quarter" idx="29"/>
          </p:nvPr>
        </p:nvSpPr>
        <p:spPr>
          <a:xfrm>
            <a:off x="515938" y="3162300"/>
            <a:ext cx="5817067" cy="1000122"/>
          </a:xfrm>
        </p:spPr>
        <p:txBody>
          <a:bodyPr>
            <a:noAutofit/>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a:t>Click to edit Master text styles</a:t>
            </a:r>
          </a:p>
        </p:txBody>
      </p:sp>
      <p:pic>
        <p:nvPicPr>
          <p:cNvPr id="9" name="Graphic 8">
            <a:extLst>
              <a:ext uri="{FF2B5EF4-FFF2-40B4-BE49-F238E27FC236}">
                <a16:creationId xmlns:a16="http://schemas.microsoft.com/office/drawing/2014/main" id="{99B48B07-4663-4E3A-355E-CECF0B36FC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1910978690"/>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300" userDrawn="1">
          <p15:clr>
            <a:srgbClr val="FBAE40"/>
          </p15:clr>
        </p15:guide>
        <p15:guide id="2" orient="horz" pos="402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9 - Contact pag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3E63-B650-0D49-AFE7-6DCF98F19D67}"/>
              </a:ext>
            </a:extLst>
          </p:cNvPr>
          <p:cNvSpPr>
            <a:spLocks noGrp="1"/>
          </p:cNvSpPr>
          <p:nvPr>
            <p:ph type="title" hasCustomPrompt="1"/>
          </p:nvPr>
        </p:nvSpPr>
        <p:spPr>
          <a:xfrm>
            <a:off x="1528997" y="1449388"/>
            <a:ext cx="8528291" cy="934048"/>
          </a:xfrm>
        </p:spPr>
        <p:txBody>
          <a:bodyPr>
            <a:normAutofit/>
          </a:bodyPr>
          <a:lstStyle>
            <a:lvl1pPr>
              <a:defRPr sz="4400">
                <a:solidFill>
                  <a:schemeClr val="bg1"/>
                </a:solidFill>
              </a:defRPr>
            </a:lvl1pPr>
          </a:lstStyle>
          <a:p>
            <a:r>
              <a:rPr lang="en-US" dirty="0"/>
              <a:t>Insert text</a:t>
            </a:r>
          </a:p>
        </p:txBody>
      </p:sp>
      <p:grpSp>
        <p:nvGrpSpPr>
          <p:cNvPr id="7" name="Group 6">
            <a:extLst>
              <a:ext uri="{FF2B5EF4-FFF2-40B4-BE49-F238E27FC236}">
                <a16:creationId xmlns:a16="http://schemas.microsoft.com/office/drawing/2014/main" id="{E658860E-C999-BC46-A416-3A2892F7E60E}"/>
              </a:ext>
            </a:extLst>
          </p:cNvPr>
          <p:cNvGrpSpPr/>
          <p:nvPr userDrawn="1"/>
        </p:nvGrpSpPr>
        <p:grpSpPr>
          <a:xfrm>
            <a:off x="638369" y="2582971"/>
            <a:ext cx="666648" cy="1495734"/>
            <a:chOff x="9310194" y="1156996"/>
            <a:chExt cx="1997242" cy="4544553"/>
          </a:xfrm>
          <a:solidFill>
            <a:schemeClr val="bg1"/>
          </a:solidFill>
        </p:grpSpPr>
        <p:sp>
          <p:nvSpPr>
            <p:cNvPr id="8" name="Oval 7">
              <a:extLst>
                <a:ext uri="{FF2B5EF4-FFF2-40B4-BE49-F238E27FC236}">
                  <a16:creationId xmlns:a16="http://schemas.microsoft.com/office/drawing/2014/main" id="{F2C40DB2-0888-EB48-B808-A7AE9FB7C59A}"/>
                </a:ext>
              </a:extLst>
            </p:cNvPr>
            <p:cNvSpPr/>
            <p:nvPr userDrawn="1"/>
          </p:nvSpPr>
          <p:spPr>
            <a:xfrm>
              <a:off x="9310194" y="1156996"/>
              <a:ext cx="1997242" cy="1997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solidFill>
                  <a:schemeClr val="bg1"/>
                </a:solidFill>
              </a:endParaRPr>
            </a:p>
          </p:txBody>
        </p:sp>
        <p:sp>
          <p:nvSpPr>
            <p:cNvPr id="9" name="Oval 8">
              <a:extLst>
                <a:ext uri="{FF2B5EF4-FFF2-40B4-BE49-F238E27FC236}">
                  <a16:creationId xmlns:a16="http://schemas.microsoft.com/office/drawing/2014/main" id="{AC3ADE78-352B-2C4E-AD9A-561BDC244057}"/>
                </a:ext>
              </a:extLst>
            </p:cNvPr>
            <p:cNvSpPr/>
            <p:nvPr userDrawn="1"/>
          </p:nvSpPr>
          <p:spPr>
            <a:xfrm>
              <a:off x="9310194" y="3704307"/>
              <a:ext cx="1997242" cy="19972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solidFill>
                  <a:schemeClr val="bg1"/>
                </a:solidFill>
              </a:endParaRPr>
            </a:p>
          </p:txBody>
        </p:sp>
      </p:grpSp>
      <p:sp>
        <p:nvSpPr>
          <p:cNvPr id="11" name="Text Placeholder 10">
            <a:extLst>
              <a:ext uri="{FF2B5EF4-FFF2-40B4-BE49-F238E27FC236}">
                <a16:creationId xmlns:a16="http://schemas.microsoft.com/office/drawing/2014/main" id="{BF84C08E-0181-6F46-A691-E8D31F49B348}"/>
              </a:ext>
            </a:extLst>
          </p:cNvPr>
          <p:cNvSpPr>
            <a:spLocks noGrp="1"/>
          </p:cNvSpPr>
          <p:nvPr>
            <p:ph type="body" sz="quarter" idx="13" hasCustomPrompt="1"/>
          </p:nvPr>
        </p:nvSpPr>
        <p:spPr>
          <a:xfrm>
            <a:off x="1528764" y="2582864"/>
            <a:ext cx="2775608" cy="765952"/>
          </a:xfrm>
        </p:spPr>
        <p:txBody>
          <a:bodyPr/>
          <a:lstStyle>
            <a:lvl1pPr marL="0" indent="0">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2" name="Text Placeholder 10">
            <a:extLst>
              <a:ext uri="{FF2B5EF4-FFF2-40B4-BE49-F238E27FC236}">
                <a16:creationId xmlns:a16="http://schemas.microsoft.com/office/drawing/2014/main" id="{3AD2E6F2-C3A8-7B43-9673-49335725AC53}"/>
              </a:ext>
            </a:extLst>
          </p:cNvPr>
          <p:cNvSpPr>
            <a:spLocks noGrp="1"/>
          </p:cNvSpPr>
          <p:nvPr>
            <p:ph type="body" sz="quarter" idx="14" hasCustomPrompt="1"/>
          </p:nvPr>
        </p:nvSpPr>
        <p:spPr>
          <a:xfrm>
            <a:off x="4414674" y="2582755"/>
            <a:ext cx="2775608" cy="765952"/>
          </a:xfrm>
        </p:spPr>
        <p:txBody>
          <a:bodyPr/>
          <a:lstStyle>
            <a:lvl1pPr marL="0" indent="0">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3" name="Text Placeholder 10">
            <a:extLst>
              <a:ext uri="{FF2B5EF4-FFF2-40B4-BE49-F238E27FC236}">
                <a16:creationId xmlns:a16="http://schemas.microsoft.com/office/drawing/2014/main" id="{61B6D5CC-259E-9F4B-8CA6-B37DECCE493A}"/>
              </a:ext>
            </a:extLst>
          </p:cNvPr>
          <p:cNvSpPr>
            <a:spLocks noGrp="1"/>
          </p:cNvSpPr>
          <p:nvPr>
            <p:ph type="body" sz="quarter" idx="15" hasCustomPrompt="1"/>
          </p:nvPr>
        </p:nvSpPr>
        <p:spPr>
          <a:xfrm>
            <a:off x="7295585" y="2582754"/>
            <a:ext cx="2775608" cy="765952"/>
          </a:xfrm>
        </p:spPr>
        <p:txBody>
          <a:bodyPr/>
          <a:lstStyle>
            <a:lvl1pPr marL="0" indent="0">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4" name="Text Placeholder 10">
            <a:extLst>
              <a:ext uri="{FF2B5EF4-FFF2-40B4-BE49-F238E27FC236}">
                <a16:creationId xmlns:a16="http://schemas.microsoft.com/office/drawing/2014/main" id="{80CF2B40-0CE5-EA41-9291-E37DC4A67681}"/>
              </a:ext>
            </a:extLst>
          </p:cNvPr>
          <p:cNvSpPr>
            <a:spLocks noGrp="1"/>
          </p:cNvSpPr>
          <p:nvPr>
            <p:ph type="body" sz="quarter" idx="16" hasCustomPrompt="1"/>
          </p:nvPr>
        </p:nvSpPr>
        <p:spPr>
          <a:xfrm>
            <a:off x="1528764" y="3548026"/>
            <a:ext cx="5661518" cy="765952"/>
          </a:xfrm>
        </p:spPr>
        <p:txBody>
          <a:bodyPr>
            <a:normAutofit/>
          </a:bodyPr>
          <a:lstStyle>
            <a:lvl1pPr marL="0" indent="0">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b="0"/>
              <a:t>Address</a:t>
            </a:r>
          </a:p>
          <a:p>
            <a:pPr lvl="0"/>
            <a:r>
              <a:rPr lang="en-US" b="0" err="1"/>
              <a:t>savanta.com</a:t>
            </a:r>
            <a:endParaRPr lang="en-US"/>
          </a:p>
        </p:txBody>
      </p:sp>
      <p:sp>
        <p:nvSpPr>
          <p:cNvPr id="18" name="Slide Number Placeholder 17">
            <a:extLst>
              <a:ext uri="{FF2B5EF4-FFF2-40B4-BE49-F238E27FC236}">
                <a16:creationId xmlns:a16="http://schemas.microsoft.com/office/drawing/2014/main" id="{D0AB2792-CE79-D541-8C70-5CC6329D2784}"/>
              </a:ext>
            </a:extLst>
          </p:cNvPr>
          <p:cNvSpPr>
            <a:spLocks noGrp="1"/>
          </p:cNvSpPr>
          <p:nvPr>
            <p:ph type="sldNum" sz="quarter" idx="19"/>
          </p:nvPr>
        </p:nvSpPr>
        <p:spPr/>
        <p:txBody>
          <a:bodyPr/>
          <a:lstStyle>
            <a:lvl1pPr>
              <a:defRPr>
                <a:solidFill>
                  <a:schemeClr val="bg1"/>
                </a:solidFill>
              </a:defRPr>
            </a:lvl1pPr>
          </a:lstStyle>
          <a:p>
            <a:fld id="{DCD633C5-EF89-2749-84FE-9034CB20F467}" type="slidenum">
              <a:rPr lang="en-US" smtClean="0"/>
              <a:t>‹#›</a:t>
            </a:fld>
            <a:endParaRPr lang="en-US" dirty="0"/>
          </a:p>
        </p:txBody>
      </p:sp>
      <p:sp>
        <p:nvSpPr>
          <p:cNvPr id="20" name="Text Placeholder 13">
            <a:extLst>
              <a:ext uri="{FF2B5EF4-FFF2-40B4-BE49-F238E27FC236}">
                <a16:creationId xmlns:a16="http://schemas.microsoft.com/office/drawing/2014/main" id="{43551436-DBA9-3A42-9070-6B01FDA981DC}"/>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21" name="Straight Connector 20">
            <a:extLst>
              <a:ext uri="{FF2B5EF4-FFF2-40B4-BE49-F238E27FC236}">
                <a16:creationId xmlns:a16="http://schemas.microsoft.com/office/drawing/2014/main" id="{BC64457F-2849-974B-8F60-86A644C42786}"/>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49BDAE09-043F-E95A-1F01-F386265975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43204" y="6460514"/>
            <a:ext cx="720000" cy="274736"/>
          </a:xfrm>
          <a:prstGeom prst="rect">
            <a:avLst/>
          </a:prstGeom>
        </p:spPr>
      </p:pic>
    </p:spTree>
    <p:extLst>
      <p:ext uri="{BB962C8B-B14F-4D97-AF65-F5344CB8AC3E}">
        <p14:creationId xmlns:p14="http://schemas.microsoft.com/office/powerpoint/2010/main" val="279736302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0 - Contact Page (Pin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3E63-B650-0D49-AFE7-6DCF98F19D67}"/>
              </a:ext>
            </a:extLst>
          </p:cNvPr>
          <p:cNvSpPr>
            <a:spLocks noGrp="1"/>
          </p:cNvSpPr>
          <p:nvPr>
            <p:ph type="title" hasCustomPrompt="1"/>
          </p:nvPr>
        </p:nvSpPr>
        <p:spPr>
          <a:xfrm>
            <a:off x="1528997" y="1449388"/>
            <a:ext cx="8528291" cy="934048"/>
          </a:xfrm>
        </p:spPr>
        <p:txBody>
          <a:bodyPr>
            <a:normAutofit/>
          </a:bodyPr>
          <a:lstStyle>
            <a:lvl1pPr>
              <a:defRPr sz="4400">
                <a:solidFill>
                  <a:schemeClr val="bg1"/>
                </a:solidFill>
              </a:defRPr>
            </a:lvl1pPr>
          </a:lstStyle>
          <a:p>
            <a:r>
              <a:rPr lang="en-US"/>
              <a:t>Insert text</a:t>
            </a:r>
          </a:p>
        </p:txBody>
      </p:sp>
      <p:grpSp>
        <p:nvGrpSpPr>
          <p:cNvPr id="7" name="Group 6">
            <a:extLst>
              <a:ext uri="{FF2B5EF4-FFF2-40B4-BE49-F238E27FC236}">
                <a16:creationId xmlns:a16="http://schemas.microsoft.com/office/drawing/2014/main" id="{E658860E-C999-BC46-A416-3A2892F7E60E}"/>
              </a:ext>
            </a:extLst>
          </p:cNvPr>
          <p:cNvGrpSpPr/>
          <p:nvPr userDrawn="1"/>
        </p:nvGrpSpPr>
        <p:grpSpPr>
          <a:xfrm>
            <a:off x="657509" y="2582970"/>
            <a:ext cx="765952" cy="1742859"/>
            <a:chOff x="9310194" y="1156996"/>
            <a:chExt cx="1997242" cy="4544553"/>
          </a:xfrm>
        </p:grpSpPr>
        <p:sp>
          <p:nvSpPr>
            <p:cNvPr id="8" name="Oval 7">
              <a:extLst>
                <a:ext uri="{FF2B5EF4-FFF2-40B4-BE49-F238E27FC236}">
                  <a16:creationId xmlns:a16="http://schemas.microsoft.com/office/drawing/2014/main" id="{F2C40DB2-0888-EB48-B808-A7AE9FB7C59A}"/>
                </a:ext>
              </a:extLst>
            </p:cNvPr>
            <p:cNvSpPr/>
            <p:nvPr userDrawn="1"/>
          </p:nvSpPr>
          <p:spPr>
            <a:xfrm>
              <a:off x="9310194" y="1156996"/>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sp>
          <p:nvSpPr>
            <p:cNvPr id="9" name="Oval 8">
              <a:extLst>
                <a:ext uri="{FF2B5EF4-FFF2-40B4-BE49-F238E27FC236}">
                  <a16:creationId xmlns:a16="http://schemas.microsoft.com/office/drawing/2014/main" id="{AC3ADE78-352B-2C4E-AD9A-561BDC244057}"/>
                </a:ext>
              </a:extLst>
            </p:cNvPr>
            <p:cNvSpPr/>
            <p:nvPr userDrawn="1"/>
          </p:nvSpPr>
          <p:spPr>
            <a:xfrm>
              <a:off x="9310194" y="3704307"/>
              <a:ext cx="1997242" cy="19972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p>
          </p:txBody>
        </p:sp>
      </p:grpSp>
      <p:sp>
        <p:nvSpPr>
          <p:cNvPr id="11" name="Text Placeholder 10">
            <a:extLst>
              <a:ext uri="{FF2B5EF4-FFF2-40B4-BE49-F238E27FC236}">
                <a16:creationId xmlns:a16="http://schemas.microsoft.com/office/drawing/2014/main" id="{BF84C08E-0181-6F46-A691-E8D31F49B348}"/>
              </a:ext>
            </a:extLst>
          </p:cNvPr>
          <p:cNvSpPr>
            <a:spLocks noGrp="1"/>
          </p:cNvSpPr>
          <p:nvPr>
            <p:ph type="body" sz="quarter" idx="13" hasCustomPrompt="1"/>
          </p:nvPr>
        </p:nvSpPr>
        <p:spPr>
          <a:xfrm>
            <a:off x="1528764" y="2582864"/>
            <a:ext cx="2775608" cy="765952"/>
          </a:xfrm>
        </p:spPr>
        <p:txBody>
          <a:bodyPr>
            <a:no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2" name="Text Placeholder 10">
            <a:extLst>
              <a:ext uri="{FF2B5EF4-FFF2-40B4-BE49-F238E27FC236}">
                <a16:creationId xmlns:a16="http://schemas.microsoft.com/office/drawing/2014/main" id="{3AD2E6F2-C3A8-7B43-9673-49335725AC53}"/>
              </a:ext>
            </a:extLst>
          </p:cNvPr>
          <p:cNvSpPr>
            <a:spLocks noGrp="1"/>
          </p:cNvSpPr>
          <p:nvPr>
            <p:ph type="body" sz="quarter" idx="14" hasCustomPrompt="1"/>
          </p:nvPr>
        </p:nvSpPr>
        <p:spPr>
          <a:xfrm>
            <a:off x="4414674" y="2582755"/>
            <a:ext cx="2775608" cy="765952"/>
          </a:xfrm>
        </p:spPr>
        <p:txBody>
          <a:bodyPr>
            <a:no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3" name="Text Placeholder 10">
            <a:extLst>
              <a:ext uri="{FF2B5EF4-FFF2-40B4-BE49-F238E27FC236}">
                <a16:creationId xmlns:a16="http://schemas.microsoft.com/office/drawing/2014/main" id="{61B6D5CC-259E-9F4B-8CA6-B37DECCE493A}"/>
              </a:ext>
            </a:extLst>
          </p:cNvPr>
          <p:cNvSpPr>
            <a:spLocks noGrp="1"/>
          </p:cNvSpPr>
          <p:nvPr>
            <p:ph type="body" sz="quarter" idx="15" hasCustomPrompt="1"/>
          </p:nvPr>
        </p:nvSpPr>
        <p:spPr>
          <a:xfrm>
            <a:off x="7295585" y="2582754"/>
            <a:ext cx="2775608" cy="765952"/>
          </a:xfrm>
        </p:spPr>
        <p:txBody>
          <a:bodyPr>
            <a:no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4" name="Text Placeholder 10">
            <a:extLst>
              <a:ext uri="{FF2B5EF4-FFF2-40B4-BE49-F238E27FC236}">
                <a16:creationId xmlns:a16="http://schemas.microsoft.com/office/drawing/2014/main" id="{80CF2B40-0CE5-EA41-9291-E37DC4A67681}"/>
              </a:ext>
            </a:extLst>
          </p:cNvPr>
          <p:cNvSpPr>
            <a:spLocks noGrp="1"/>
          </p:cNvSpPr>
          <p:nvPr>
            <p:ph type="body" sz="quarter" idx="16" hasCustomPrompt="1"/>
          </p:nvPr>
        </p:nvSpPr>
        <p:spPr>
          <a:xfrm>
            <a:off x="1528764" y="3548026"/>
            <a:ext cx="5661518" cy="765952"/>
          </a:xfrm>
        </p:spPr>
        <p:txBody>
          <a:bodyPr>
            <a:norm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err="1"/>
              <a:t>Savanta</a:t>
            </a:r>
            <a:endParaRPr lang="en-US"/>
          </a:p>
          <a:p>
            <a:pPr lvl="0"/>
            <a:r>
              <a:rPr lang="en-US" b="0"/>
              <a:t>Insert location address</a:t>
            </a:r>
          </a:p>
          <a:p>
            <a:pPr lvl="0"/>
            <a:r>
              <a:rPr lang="en-US" b="0" err="1"/>
              <a:t>savanta.com</a:t>
            </a:r>
            <a:endParaRPr lang="en-US"/>
          </a:p>
        </p:txBody>
      </p:sp>
      <p:sp>
        <p:nvSpPr>
          <p:cNvPr id="18" name="Slide Number Placeholder 17">
            <a:extLst>
              <a:ext uri="{FF2B5EF4-FFF2-40B4-BE49-F238E27FC236}">
                <a16:creationId xmlns:a16="http://schemas.microsoft.com/office/drawing/2014/main" id="{040AD132-0045-0146-A8B0-D86C45E2428A}"/>
              </a:ext>
            </a:extLst>
          </p:cNvPr>
          <p:cNvSpPr>
            <a:spLocks noGrp="1"/>
          </p:cNvSpPr>
          <p:nvPr>
            <p:ph type="sldNum" sz="quarter" idx="19"/>
          </p:nvPr>
        </p:nvSpPr>
        <p:spPr/>
        <p:txBody>
          <a:bodyPr/>
          <a:lstStyle/>
          <a:p>
            <a:fld id="{DCD633C5-EF89-2749-84FE-9034CB20F467}" type="slidenum">
              <a:rPr lang="en-US" smtClean="0"/>
              <a:t>‹#›</a:t>
            </a:fld>
            <a:endParaRPr lang="en-US" dirty="0"/>
          </a:p>
        </p:txBody>
      </p:sp>
      <p:sp>
        <p:nvSpPr>
          <p:cNvPr id="20" name="Text Placeholder 13">
            <a:extLst>
              <a:ext uri="{FF2B5EF4-FFF2-40B4-BE49-F238E27FC236}">
                <a16:creationId xmlns:a16="http://schemas.microsoft.com/office/drawing/2014/main" id="{98259C41-DA8B-5A4A-8456-4C44A7A3C306}"/>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21" name="Straight Connector 20">
            <a:extLst>
              <a:ext uri="{FF2B5EF4-FFF2-40B4-BE49-F238E27FC236}">
                <a16:creationId xmlns:a16="http://schemas.microsoft.com/office/drawing/2014/main" id="{C95A445E-6F6E-5D4A-9514-CAB5639C433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1CBCD39-B62F-F782-AA70-34B5AEB954D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65096550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1 - Contact pag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3E63-B650-0D49-AFE7-6DCF98F19D67}"/>
              </a:ext>
            </a:extLst>
          </p:cNvPr>
          <p:cNvSpPr>
            <a:spLocks noGrp="1"/>
          </p:cNvSpPr>
          <p:nvPr>
            <p:ph type="title" hasCustomPrompt="1"/>
          </p:nvPr>
        </p:nvSpPr>
        <p:spPr>
          <a:xfrm>
            <a:off x="1528997" y="1449388"/>
            <a:ext cx="8528291" cy="934048"/>
          </a:xfrm>
        </p:spPr>
        <p:txBody>
          <a:bodyPr>
            <a:normAutofit/>
          </a:bodyPr>
          <a:lstStyle>
            <a:lvl1pPr>
              <a:defRPr sz="4400">
                <a:solidFill>
                  <a:schemeClr val="tx2"/>
                </a:solidFill>
              </a:defRPr>
            </a:lvl1pPr>
          </a:lstStyle>
          <a:p>
            <a:r>
              <a:rPr lang="en-US"/>
              <a:t>Insert text</a:t>
            </a:r>
          </a:p>
        </p:txBody>
      </p:sp>
      <p:grpSp>
        <p:nvGrpSpPr>
          <p:cNvPr id="7" name="Group 6">
            <a:extLst>
              <a:ext uri="{FF2B5EF4-FFF2-40B4-BE49-F238E27FC236}">
                <a16:creationId xmlns:a16="http://schemas.microsoft.com/office/drawing/2014/main" id="{E658860E-C999-BC46-A416-3A2892F7E60E}"/>
              </a:ext>
            </a:extLst>
          </p:cNvPr>
          <p:cNvGrpSpPr/>
          <p:nvPr userDrawn="1"/>
        </p:nvGrpSpPr>
        <p:grpSpPr>
          <a:xfrm>
            <a:off x="657509" y="2582970"/>
            <a:ext cx="765952" cy="1742859"/>
            <a:chOff x="9310194" y="1156996"/>
            <a:chExt cx="1997242" cy="4544553"/>
          </a:xfrm>
        </p:grpSpPr>
        <p:sp>
          <p:nvSpPr>
            <p:cNvPr id="8" name="Oval 7">
              <a:extLst>
                <a:ext uri="{FF2B5EF4-FFF2-40B4-BE49-F238E27FC236}">
                  <a16:creationId xmlns:a16="http://schemas.microsoft.com/office/drawing/2014/main" id="{F2C40DB2-0888-EB48-B808-A7AE9FB7C59A}"/>
                </a:ext>
              </a:extLst>
            </p:cNvPr>
            <p:cNvSpPr/>
            <p:nvPr userDrawn="1"/>
          </p:nvSpPr>
          <p:spPr>
            <a:xfrm>
              <a:off x="9310194" y="1156996"/>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solidFill>
                  <a:schemeClr val="bg1"/>
                </a:solidFill>
              </a:endParaRPr>
            </a:p>
          </p:txBody>
        </p:sp>
        <p:sp>
          <p:nvSpPr>
            <p:cNvPr id="9" name="Oval 8">
              <a:extLst>
                <a:ext uri="{FF2B5EF4-FFF2-40B4-BE49-F238E27FC236}">
                  <a16:creationId xmlns:a16="http://schemas.microsoft.com/office/drawing/2014/main" id="{AC3ADE78-352B-2C4E-AD9A-561BDC244057}"/>
                </a:ext>
              </a:extLst>
            </p:cNvPr>
            <p:cNvSpPr/>
            <p:nvPr userDrawn="1"/>
          </p:nvSpPr>
          <p:spPr>
            <a:xfrm>
              <a:off x="9310194" y="3704307"/>
              <a:ext cx="1997242" cy="199724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dirty="0">
                <a:solidFill>
                  <a:schemeClr val="bg1"/>
                </a:solidFill>
              </a:endParaRPr>
            </a:p>
          </p:txBody>
        </p:sp>
      </p:grpSp>
      <p:sp>
        <p:nvSpPr>
          <p:cNvPr id="11" name="Text Placeholder 10">
            <a:extLst>
              <a:ext uri="{FF2B5EF4-FFF2-40B4-BE49-F238E27FC236}">
                <a16:creationId xmlns:a16="http://schemas.microsoft.com/office/drawing/2014/main" id="{BF84C08E-0181-6F46-A691-E8D31F49B348}"/>
              </a:ext>
            </a:extLst>
          </p:cNvPr>
          <p:cNvSpPr>
            <a:spLocks noGrp="1"/>
          </p:cNvSpPr>
          <p:nvPr>
            <p:ph type="body" sz="quarter" idx="13" hasCustomPrompt="1"/>
          </p:nvPr>
        </p:nvSpPr>
        <p:spPr>
          <a:xfrm>
            <a:off x="1528764" y="2582864"/>
            <a:ext cx="2775608" cy="765952"/>
          </a:xfrm>
        </p:spPr>
        <p:txBody>
          <a:bodyPr/>
          <a:lstStyle>
            <a:lvl1pPr marL="0" indent="0">
              <a:buNone/>
              <a:defRPr sz="1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2" name="Text Placeholder 10">
            <a:extLst>
              <a:ext uri="{FF2B5EF4-FFF2-40B4-BE49-F238E27FC236}">
                <a16:creationId xmlns:a16="http://schemas.microsoft.com/office/drawing/2014/main" id="{3AD2E6F2-C3A8-7B43-9673-49335725AC53}"/>
              </a:ext>
            </a:extLst>
          </p:cNvPr>
          <p:cNvSpPr>
            <a:spLocks noGrp="1"/>
          </p:cNvSpPr>
          <p:nvPr>
            <p:ph type="body" sz="quarter" idx="14" hasCustomPrompt="1"/>
          </p:nvPr>
        </p:nvSpPr>
        <p:spPr>
          <a:xfrm>
            <a:off x="4414674" y="2582755"/>
            <a:ext cx="2775608" cy="765952"/>
          </a:xfrm>
        </p:spPr>
        <p:txBody>
          <a:bodyPr/>
          <a:lstStyle>
            <a:lvl1pPr marL="0" indent="0">
              <a:buNone/>
              <a:defRPr sz="1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3" name="Text Placeholder 10">
            <a:extLst>
              <a:ext uri="{FF2B5EF4-FFF2-40B4-BE49-F238E27FC236}">
                <a16:creationId xmlns:a16="http://schemas.microsoft.com/office/drawing/2014/main" id="{61B6D5CC-259E-9F4B-8CA6-B37DECCE493A}"/>
              </a:ext>
            </a:extLst>
          </p:cNvPr>
          <p:cNvSpPr>
            <a:spLocks noGrp="1"/>
          </p:cNvSpPr>
          <p:nvPr>
            <p:ph type="body" sz="quarter" idx="15" hasCustomPrompt="1"/>
          </p:nvPr>
        </p:nvSpPr>
        <p:spPr>
          <a:xfrm>
            <a:off x="7295585" y="2582754"/>
            <a:ext cx="2775608" cy="765952"/>
          </a:xfrm>
        </p:spPr>
        <p:txBody>
          <a:bodyPr/>
          <a:lstStyle>
            <a:lvl1pPr marL="0" indent="0">
              <a:buNone/>
              <a:defRPr sz="1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Name</a:t>
            </a:r>
          </a:p>
          <a:p>
            <a:pPr lvl="0"/>
            <a:r>
              <a:rPr lang="en-US" b="0"/>
              <a:t>Phone Number</a:t>
            </a:r>
          </a:p>
          <a:p>
            <a:pPr lvl="0"/>
            <a:r>
              <a:rPr lang="en-US" b="0"/>
              <a:t>Email</a:t>
            </a:r>
            <a:endParaRPr lang="en-US"/>
          </a:p>
        </p:txBody>
      </p:sp>
      <p:sp>
        <p:nvSpPr>
          <p:cNvPr id="14" name="Text Placeholder 10">
            <a:extLst>
              <a:ext uri="{FF2B5EF4-FFF2-40B4-BE49-F238E27FC236}">
                <a16:creationId xmlns:a16="http://schemas.microsoft.com/office/drawing/2014/main" id="{80CF2B40-0CE5-EA41-9291-E37DC4A67681}"/>
              </a:ext>
            </a:extLst>
          </p:cNvPr>
          <p:cNvSpPr>
            <a:spLocks noGrp="1"/>
          </p:cNvSpPr>
          <p:nvPr>
            <p:ph type="body" sz="quarter" idx="16" hasCustomPrompt="1"/>
          </p:nvPr>
        </p:nvSpPr>
        <p:spPr>
          <a:xfrm>
            <a:off x="1528764" y="3548026"/>
            <a:ext cx="5661518" cy="765952"/>
          </a:xfrm>
        </p:spPr>
        <p:txBody>
          <a:bodyPr>
            <a:normAutofit/>
          </a:bodyPr>
          <a:lstStyle>
            <a:lvl1pPr marL="0" indent="0">
              <a:buNone/>
              <a:defRPr sz="1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b="0"/>
              <a:t>Address</a:t>
            </a:r>
          </a:p>
          <a:p>
            <a:pPr lvl="0"/>
            <a:r>
              <a:rPr lang="en-US" b="0" err="1"/>
              <a:t>savanta.com</a:t>
            </a:r>
            <a:endParaRPr lang="en-US"/>
          </a:p>
        </p:txBody>
      </p:sp>
      <p:sp>
        <p:nvSpPr>
          <p:cNvPr id="18" name="Slide Number Placeholder 17">
            <a:extLst>
              <a:ext uri="{FF2B5EF4-FFF2-40B4-BE49-F238E27FC236}">
                <a16:creationId xmlns:a16="http://schemas.microsoft.com/office/drawing/2014/main" id="{D0AB2792-CE79-D541-8C70-5CC6329D2784}"/>
              </a:ext>
            </a:extLst>
          </p:cNvPr>
          <p:cNvSpPr>
            <a:spLocks noGrp="1"/>
          </p:cNvSpPr>
          <p:nvPr>
            <p:ph type="sldNum" sz="quarter" idx="19"/>
          </p:nvPr>
        </p:nvSpPr>
        <p:spPr/>
        <p:txBody>
          <a:bodyPr/>
          <a:lstStyle>
            <a:lvl1pPr>
              <a:defRPr>
                <a:solidFill>
                  <a:schemeClr val="tx1"/>
                </a:solidFill>
              </a:defRPr>
            </a:lvl1pPr>
          </a:lstStyle>
          <a:p>
            <a:fld id="{DCD633C5-EF89-2749-84FE-9034CB20F467}" type="slidenum">
              <a:rPr lang="en-US" smtClean="0"/>
              <a:t>‹#›</a:t>
            </a:fld>
            <a:endParaRPr lang="en-US" dirty="0"/>
          </a:p>
        </p:txBody>
      </p:sp>
      <p:sp>
        <p:nvSpPr>
          <p:cNvPr id="20" name="Text Placeholder 13">
            <a:extLst>
              <a:ext uri="{FF2B5EF4-FFF2-40B4-BE49-F238E27FC236}">
                <a16:creationId xmlns:a16="http://schemas.microsoft.com/office/drawing/2014/main" id="{43551436-DBA9-3A42-9070-6B01FDA981DC}"/>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n-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21" name="Straight Connector 20">
            <a:extLst>
              <a:ext uri="{FF2B5EF4-FFF2-40B4-BE49-F238E27FC236}">
                <a16:creationId xmlns:a16="http://schemas.microsoft.com/office/drawing/2014/main" id="{BC64457F-2849-974B-8F60-86A644C42786}"/>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978887FA-4809-C84F-B67A-51E0A935F75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47204447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2 - Blank (Black)">
    <p:bg>
      <p:bgPr>
        <a:solidFill>
          <a:schemeClr val="tx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E70F5E7-5C2B-5F4C-9D36-1EEAA1908234}"/>
              </a:ext>
            </a:extLst>
          </p:cNvPr>
          <p:cNvSpPr>
            <a:spLocks noGrp="1"/>
          </p:cNvSpPr>
          <p:nvPr>
            <p:ph type="sldNum" sz="quarter" idx="14"/>
          </p:nvPr>
        </p:nvSpPr>
        <p:spPr/>
        <p:txBody>
          <a:bodyPr/>
          <a:lstStyle>
            <a:lvl1pPr algn="ctr">
              <a:defRPr>
                <a:solidFill>
                  <a:schemeClr val="bg1"/>
                </a:solidFill>
              </a:defRPr>
            </a:lvl1pPr>
          </a:lstStyle>
          <a:p>
            <a:fld id="{DCD633C5-EF89-2749-84FE-9034CB20F467}" type="slidenum">
              <a:rPr lang="en-US" smtClean="0"/>
              <a:t>‹#›</a:t>
            </a:fld>
            <a:endParaRPr lang="en-US" dirty="0"/>
          </a:p>
        </p:txBody>
      </p:sp>
      <p:sp>
        <p:nvSpPr>
          <p:cNvPr id="10" name="Text Placeholder 13">
            <a:extLst>
              <a:ext uri="{FF2B5EF4-FFF2-40B4-BE49-F238E27FC236}">
                <a16:creationId xmlns:a16="http://schemas.microsoft.com/office/drawing/2014/main" id="{35DF88D9-88A2-0A43-BD7A-584E225817DB}"/>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bg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1" name="Straight Connector 10">
            <a:extLst>
              <a:ext uri="{FF2B5EF4-FFF2-40B4-BE49-F238E27FC236}">
                <a16:creationId xmlns:a16="http://schemas.microsoft.com/office/drawing/2014/main" id="{D70CD160-0BF3-4C47-952F-086D2F0D2557}"/>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3CEA02B2-1EAE-3067-079E-948B5CE5528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849238464"/>
      </p:ext>
    </p:extLst>
  </p:cSld>
  <p:clrMapOvr>
    <a:masterClrMapping/>
  </p:clrMapOvr>
  <p:transition/>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3 - Blank (Pink)">
    <p:bg>
      <p:bgPr>
        <a:solidFill>
          <a:schemeClr val="tx2"/>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4554DED-ED9C-604A-92A5-2E776A9D6DF5}"/>
              </a:ext>
            </a:extLst>
          </p:cNvPr>
          <p:cNvSpPr>
            <a:spLocks noGrp="1"/>
          </p:cNvSpPr>
          <p:nvPr>
            <p:ph type="sldNum" sz="quarter" idx="12"/>
          </p:nvPr>
        </p:nvSpPr>
        <p:spPr/>
        <p:txBody>
          <a:bodyPr/>
          <a:lstStyle/>
          <a:p>
            <a:fld id="{DCD633C5-EF89-2749-84FE-9034CB20F467}" type="slidenum">
              <a:rPr lang="en-US" smtClean="0"/>
              <a:t>‹#›</a:t>
            </a:fld>
            <a:endParaRPr lang="en-US" dirty="0"/>
          </a:p>
        </p:txBody>
      </p:sp>
      <p:sp>
        <p:nvSpPr>
          <p:cNvPr id="12" name="Text Placeholder 13">
            <a:extLst>
              <a:ext uri="{FF2B5EF4-FFF2-40B4-BE49-F238E27FC236}">
                <a16:creationId xmlns:a16="http://schemas.microsoft.com/office/drawing/2014/main" id="{F7FBEDB9-0CDF-E141-9D8E-EF1A74768A04}"/>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3" name="Straight Connector 12">
            <a:extLst>
              <a:ext uri="{FF2B5EF4-FFF2-40B4-BE49-F238E27FC236}">
                <a16:creationId xmlns:a16="http://schemas.microsoft.com/office/drawing/2014/main" id="{21360D49-C454-D14A-9E5D-00C27C205F7B}"/>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595FA285-0055-BDA4-A4D8-1956BD2F79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815810508"/>
      </p:ext>
    </p:extLst>
  </p:cSld>
  <p:clrMapOvr>
    <a:masterClrMapping/>
  </p:clrMapOv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 - Content Page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7" y="391160"/>
            <a:ext cx="10801351" cy="675005"/>
          </a:xfrm>
        </p:spPr>
        <p:txBody>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5C0B9947-3D98-A44C-963C-DF850DE3DEF6}"/>
              </a:ext>
            </a:extLst>
          </p:cNvPr>
          <p:cNvSpPr>
            <a:spLocks noGrp="1"/>
          </p:cNvSpPr>
          <p:nvPr>
            <p:ph type="body" sz="quarter" idx="13" hasCustomPrompt="1"/>
          </p:nvPr>
        </p:nvSpPr>
        <p:spPr>
          <a:xfrm>
            <a:off x="515937" y="1449388"/>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19" name="Text Placeholder 18">
            <a:extLst>
              <a:ext uri="{FF2B5EF4-FFF2-40B4-BE49-F238E27FC236}">
                <a16:creationId xmlns:a16="http://schemas.microsoft.com/office/drawing/2014/main" id="{BADB8301-F7E3-E548-B72D-DF24C14089D1}"/>
              </a:ext>
            </a:extLst>
          </p:cNvPr>
          <p:cNvSpPr>
            <a:spLocks noGrp="1"/>
          </p:cNvSpPr>
          <p:nvPr>
            <p:ph type="body" sz="quarter" idx="14"/>
          </p:nvPr>
        </p:nvSpPr>
        <p:spPr>
          <a:xfrm>
            <a:off x="1286973" y="1449388"/>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20" name="Text Placeholder 16">
            <a:extLst>
              <a:ext uri="{FF2B5EF4-FFF2-40B4-BE49-F238E27FC236}">
                <a16:creationId xmlns:a16="http://schemas.microsoft.com/office/drawing/2014/main" id="{82CAB5E5-CAEB-0C43-BB51-3FBC926DEEAB}"/>
              </a:ext>
            </a:extLst>
          </p:cNvPr>
          <p:cNvSpPr>
            <a:spLocks noGrp="1"/>
          </p:cNvSpPr>
          <p:nvPr>
            <p:ph type="body" sz="quarter" idx="15" hasCustomPrompt="1"/>
          </p:nvPr>
        </p:nvSpPr>
        <p:spPr>
          <a:xfrm>
            <a:off x="515937" y="2154969"/>
            <a:ext cx="630360" cy="614327"/>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1" name="Text Placeholder 18">
            <a:extLst>
              <a:ext uri="{FF2B5EF4-FFF2-40B4-BE49-F238E27FC236}">
                <a16:creationId xmlns:a16="http://schemas.microsoft.com/office/drawing/2014/main" id="{F09AB83F-1357-8240-85CD-81624D1F8989}"/>
              </a:ext>
            </a:extLst>
          </p:cNvPr>
          <p:cNvSpPr>
            <a:spLocks noGrp="1"/>
          </p:cNvSpPr>
          <p:nvPr>
            <p:ph type="body" sz="quarter" idx="16"/>
          </p:nvPr>
        </p:nvSpPr>
        <p:spPr>
          <a:xfrm>
            <a:off x="1286973" y="2173694"/>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22" name="Text Placeholder 16">
            <a:extLst>
              <a:ext uri="{FF2B5EF4-FFF2-40B4-BE49-F238E27FC236}">
                <a16:creationId xmlns:a16="http://schemas.microsoft.com/office/drawing/2014/main" id="{A3479D8A-1AC7-3245-B130-C14DA4C79528}"/>
              </a:ext>
            </a:extLst>
          </p:cNvPr>
          <p:cNvSpPr>
            <a:spLocks noGrp="1"/>
          </p:cNvSpPr>
          <p:nvPr>
            <p:ph type="body" sz="quarter" idx="17" hasCustomPrompt="1"/>
          </p:nvPr>
        </p:nvSpPr>
        <p:spPr>
          <a:xfrm>
            <a:off x="515937" y="2898001"/>
            <a:ext cx="630360" cy="586400"/>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3" name="Text Placeholder 18">
            <a:extLst>
              <a:ext uri="{FF2B5EF4-FFF2-40B4-BE49-F238E27FC236}">
                <a16:creationId xmlns:a16="http://schemas.microsoft.com/office/drawing/2014/main" id="{22DD63AA-2D46-3B40-8943-628C827A5A5F}"/>
              </a:ext>
            </a:extLst>
          </p:cNvPr>
          <p:cNvSpPr>
            <a:spLocks noGrp="1"/>
          </p:cNvSpPr>
          <p:nvPr>
            <p:ph type="body" sz="quarter" idx="18"/>
          </p:nvPr>
        </p:nvSpPr>
        <p:spPr>
          <a:xfrm>
            <a:off x="1286973" y="2898000"/>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24" name="Text Placeholder 16">
            <a:extLst>
              <a:ext uri="{FF2B5EF4-FFF2-40B4-BE49-F238E27FC236}">
                <a16:creationId xmlns:a16="http://schemas.microsoft.com/office/drawing/2014/main" id="{1505723F-1565-454F-A786-5F71BB6AABB0}"/>
              </a:ext>
            </a:extLst>
          </p:cNvPr>
          <p:cNvSpPr>
            <a:spLocks noGrp="1"/>
          </p:cNvSpPr>
          <p:nvPr>
            <p:ph type="body" sz="quarter" idx="19" hasCustomPrompt="1"/>
          </p:nvPr>
        </p:nvSpPr>
        <p:spPr>
          <a:xfrm>
            <a:off x="515937" y="3622307"/>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5" name="Text Placeholder 18">
            <a:extLst>
              <a:ext uri="{FF2B5EF4-FFF2-40B4-BE49-F238E27FC236}">
                <a16:creationId xmlns:a16="http://schemas.microsoft.com/office/drawing/2014/main" id="{01F1C3C1-22C7-EA4E-8F39-3F997DDD460C}"/>
              </a:ext>
            </a:extLst>
          </p:cNvPr>
          <p:cNvSpPr>
            <a:spLocks noGrp="1"/>
          </p:cNvSpPr>
          <p:nvPr>
            <p:ph type="body" sz="quarter" idx="20"/>
          </p:nvPr>
        </p:nvSpPr>
        <p:spPr>
          <a:xfrm>
            <a:off x="1286973" y="3622306"/>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26" name="Text Placeholder 16">
            <a:extLst>
              <a:ext uri="{FF2B5EF4-FFF2-40B4-BE49-F238E27FC236}">
                <a16:creationId xmlns:a16="http://schemas.microsoft.com/office/drawing/2014/main" id="{8E8DF8A3-A77B-8D4E-826D-0FC9242A3762}"/>
              </a:ext>
            </a:extLst>
          </p:cNvPr>
          <p:cNvSpPr>
            <a:spLocks noGrp="1"/>
          </p:cNvSpPr>
          <p:nvPr>
            <p:ph type="body" sz="quarter" idx="21" hasCustomPrompt="1"/>
          </p:nvPr>
        </p:nvSpPr>
        <p:spPr>
          <a:xfrm>
            <a:off x="515937" y="4346613"/>
            <a:ext cx="630360" cy="590424"/>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8">
            <a:extLst>
              <a:ext uri="{FF2B5EF4-FFF2-40B4-BE49-F238E27FC236}">
                <a16:creationId xmlns:a16="http://schemas.microsoft.com/office/drawing/2014/main" id="{9765F630-60AA-BE48-AF39-38AFD4CA556A}"/>
              </a:ext>
            </a:extLst>
          </p:cNvPr>
          <p:cNvSpPr>
            <a:spLocks noGrp="1"/>
          </p:cNvSpPr>
          <p:nvPr>
            <p:ph type="body" sz="quarter" idx="22"/>
          </p:nvPr>
        </p:nvSpPr>
        <p:spPr>
          <a:xfrm>
            <a:off x="1286973" y="4346612"/>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28" name="Text Placeholder 16">
            <a:extLst>
              <a:ext uri="{FF2B5EF4-FFF2-40B4-BE49-F238E27FC236}">
                <a16:creationId xmlns:a16="http://schemas.microsoft.com/office/drawing/2014/main" id="{BD322AC9-AF25-F848-80BB-C2F6ADC7FB75}"/>
              </a:ext>
            </a:extLst>
          </p:cNvPr>
          <p:cNvSpPr>
            <a:spLocks noGrp="1"/>
          </p:cNvSpPr>
          <p:nvPr>
            <p:ph type="body" sz="quarter" idx="23" hasCustomPrompt="1"/>
          </p:nvPr>
        </p:nvSpPr>
        <p:spPr>
          <a:xfrm>
            <a:off x="515937" y="5065741"/>
            <a:ext cx="630360" cy="595728"/>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8">
            <a:extLst>
              <a:ext uri="{FF2B5EF4-FFF2-40B4-BE49-F238E27FC236}">
                <a16:creationId xmlns:a16="http://schemas.microsoft.com/office/drawing/2014/main" id="{78541C26-D9B5-904F-A234-FABD9320FB73}"/>
              </a:ext>
            </a:extLst>
          </p:cNvPr>
          <p:cNvSpPr>
            <a:spLocks noGrp="1"/>
          </p:cNvSpPr>
          <p:nvPr>
            <p:ph type="body" sz="quarter" idx="24"/>
          </p:nvPr>
        </p:nvSpPr>
        <p:spPr>
          <a:xfrm>
            <a:off x="1286973" y="5070918"/>
            <a:ext cx="7092217" cy="590550"/>
          </a:xfrm>
        </p:spPr>
        <p:txBody>
          <a:bodyPr anchor="ctr"/>
          <a:lstStyle>
            <a:lvl1pPr marL="0" indent="0">
              <a:buNone/>
              <a:defRPr>
                <a:solidFill>
                  <a:schemeClr val="tx1"/>
                </a:solidFill>
              </a:defRPr>
            </a:lvl1pPr>
          </a:lstStyle>
          <a:p>
            <a:pPr lvl="0"/>
            <a:r>
              <a:rPr lang="en-US"/>
              <a:t>Click to edit Master text styles</a:t>
            </a:r>
          </a:p>
        </p:txBody>
      </p:sp>
      <p:sp>
        <p:nvSpPr>
          <p:cNvPr id="12" name="Slide Number Placeholder 11">
            <a:extLst>
              <a:ext uri="{FF2B5EF4-FFF2-40B4-BE49-F238E27FC236}">
                <a16:creationId xmlns:a16="http://schemas.microsoft.com/office/drawing/2014/main" id="{BD6F6C71-676F-274D-BF40-ACE651769921}"/>
              </a:ext>
            </a:extLst>
          </p:cNvPr>
          <p:cNvSpPr>
            <a:spLocks noGrp="1"/>
          </p:cNvSpPr>
          <p:nvPr>
            <p:ph type="sldNum" sz="quarter" idx="27"/>
          </p:nvPr>
        </p:nvSpPr>
        <p:spPr/>
        <p:txBody>
          <a:bodyPr/>
          <a:lstStyle>
            <a:lvl1pPr>
              <a:defRPr>
                <a:solidFill>
                  <a:schemeClr val="tx1"/>
                </a:solidFill>
              </a:defRPr>
            </a:lvl1pPr>
          </a:lstStyle>
          <a:p>
            <a:fld id="{DCD633C5-EF89-2749-84FE-9034CB20F467}" type="slidenum">
              <a:rPr lang="en-US" smtClean="0"/>
              <a:t>‹#›</a:t>
            </a:fld>
            <a:endParaRPr lang="en-US" dirty="0"/>
          </a:p>
        </p:txBody>
      </p:sp>
      <p:sp>
        <p:nvSpPr>
          <p:cNvPr id="33" name="Text Placeholder 13">
            <a:extLst>
              <a:ext uri="{FF2B5EF4-FFF2-40B4-BE49-F238E27FC236}">
                <a16:creationId xmlns:a16="http://schemas.microsoft.com/office/drawing/2014/main" id="{A4DAB1C0-852E-1C47-B05D-D6E60CCC4D78}"/>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34" name="Straight Connector 33">
            <a:extLst>
              <a:ext uri="{FF2B5EF4-FFF2-40B4-BE49-F238E27FC236}">
                <a16:creationId xmlns:a16="http://schemas.microsoft.com/office/drawing/2014/main" id="{5C73AA7C-0BFE-C04F-8822-231720B3C728}"/>
              </a:ext>
            </a:extLst>
          </p:cNvPr>
          <p:cNvCxnSpPr/>
          <p:nvPr userDrawn="1"/>
        </p:nvCxnSpPr>
        <p:spPr>
          <a:xfrm>
            <a:off x="516000" y="6381750"/>
            <a:ext cx="1116000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Text Placeholder 16">
            <a:extLst>
              <a:ext uri="{FF2B5EF4-FFF2-40B4-BE49-F238E27FC236}">
                <a16:creationId xmlns:a16="http://schemas.microsoft.com/office/drawing/2014/main" id="{DC5B2479-E94B-0A44-A676-E5334B9076D9}"/>
              </a:ext>
            </a:extLst>
          </p:cNvPr>
          <p:cNvSpPr>
            <a:spLocks noGrp="1"/>
          </p:cNvSpPr>
          <p:nvPr>
            <p:ph type="body" sz="quarter" idx="29" hasCustomPrompt="1"/>
          </p:nvPr>
        </p:nvSpPr>
        <p:spPr>
          <a:xfrm>
            <a:off x="515938" y="5790173"/>
            <a:ext cx="630360" cy="600775"/>
          </a:xfrm>
        </p:spPr>
        <p:txBody>
          <a:bodyPr anchor="ctr"/>
          <a:lstStyle>
            <a:lvl1pPr marL="0" indent="0" algn="ctr">
              <a:buNone/>
              <a:defRPr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2" name="Text Placeholder 18">
            <a:extLst>
              <a:ext uri="{FF2B5EF4-FFF2-40B4-BE49-F238E27FC236}">
                <a16:creationId xmlns:a16="http://schemas.microsoft.com/office/drawing/2014/main" id="{43F48707-3AEE-DA40-B26C-4B8D52CE263B}"/>
              </a:ext>
            </a:extLst>
          </p:cNvPr>
          <p:cNvSpPr>
            <a:spLocks noGrp="1"/>
          </p:cNvSpPr>
          <p:nvPr>
            <p:ph type="body" sz="quarter" idx="30"/>
          </p:nvPr>
        </p:nvSpPr>
        <p:spPr>
          <a:xfrm>
            <a:off x="1286974" y="5795224"/>
            <a:ext cx="7092217" cy="590550"/>
          </a:xfrm>
        </p:spPr>
        <p:txBody>
          <a:bodyPr anchor="ctr"/>
          <a:lstStyle>
            <a:lvl1pPr marL="0" indent="0">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93294043"/>
      </p:ext>
    </p:extLst>
  </p:cSld>
  <p:clrMapOvr>
    <a:masterClrMapping/>
  </p:clrMapOvr>
  <p:transition/>
  <p:extLst>
    <p:ext uri="{DCECCB84-F9BA-43D5-87BE-67443E8EF086}">
      <p15:sldGuideLst xmlns:p15="http://schemas.microsoft.com/office/powerpoint/2012/main">
        <p15:guide id="1" pos="6675">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4 - Blank (Whi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AECD81B-3F81-4C47-A55F-897D9772DE80}"/>
              </a:ext>
            </a:extLst>
          </p:cNvPr>
          <p:cNvSpPr>
            <a:spLocks noGrp="1"/>
          </p:cNvSpPr>
          <p:nvPr>
            <p:ph type="sldNum" sz="quarter" idx="12"/>
          </p:nvPr>
        </p:nvSpPr>
        <p:spPr/>
        <p:txBody>
          <a:bodyPr/>
          <a:lstStyle/>
          <a:p>
            <a:fld id="{DCD633C5-EF89-2749-84FE-9034CB20F467}" type="slidenum">
              <a:rPr lang="en-US" smtClean="0"/>
              <a:t>‹#›</a:t>
            </a:fld>
            <a:endParaRPr lang="en-US" dirty="0"/>
          </a:p>
        </p:txBody>
      </p:sp>
      <p:pic>
        <p:nvPicPr>
          <p:cNvPr id="11" name="Graphic 10">
            <a:extLst>
              <a:ext uri="{FF2B5EF4-FFF2-40B4-BE49-F238E27FC236}">
                <a16:creationId xmlns:a16="http://schemas.microsoft.com/office/drawing/2014/main" id="{FE65B08B-B4ED-1645-98BA-E2AB874B15B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
        <p:nvSpPr>
          <p:cNvPr id="12" name="Text Placeholder 13">
            <a:extLst>
              <a:ext uri="{FF2B5EF4-FFF2-40B4-BE49-F238E27FC236}">
                <a16:creationId xmlns:a16="http://schemas.microsoft.com/office/drawing/2014/main" id="{44178A5A-D27C-CA48-9B92-B5105AEDF02D}"/>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4" name="Straight Connector 13">
            <a:extLst>
              <a:ext uri="{FF2B5EF4-FFF2-40B4-BE49-F238E27FC236}">
                <a16:creationId xmlns:a16="http://schemas.microsoft.com/office/drawing/2014/main" id="{4BFA0770-8331-9B42-854E-5D09BA4A75CE}"/>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72747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5 - Blank (Grey)">
    <p:bg>
      <p:bgPr>
        <a:solidFill>
          <a:schemeClr val="bg1">
            <a:lumMod val="85000"/>
          </a:schemeClr>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12FCC19-4E61-4F47-BA46-B82AADCD2140}"/>
              </a:ext>
            </a:extLst>
          </p:cNvPr>
          <p:cNvSpPr>
            <a:spLocks noGrp="1"/>
          </p:cNvSpPr>
          <p:nvPr>
            <p:ph type="sldNum" sz="quarter" idx="12"/>
          </p:nvPr>
        </p:nvSpPr>
        <p:spPr/>
        <p:txBody>
          <a:bodyPr/>
          <a:lstStyle/>
          <a:p>
            <a:fld id="{DCD633C5-EF89-2749-84FE-9034CB20F467}" type="slidenum">
              <a:rPr lang="en-US" smtClean="0"/>
              <a:t>‹#›</a:t>
            </a:fld>
            <a:endParaRPr lang="en-US" dirty="0"/>
          </a:p>
        </p:txBody>
      </p:sp>
      <p:sp>
        <p:nvSpPr>
          <p:cNvPr id="12" name="Text Placeholder 13">
            <a:extLst>
              <a:ext uri="{FF2B5EF4-FFF2-40B4-BE49-F238E27FC236}">
                <a16:creationId xmlns:a16="http://schemas.microsoft.com/office/drawing/2014/main" id="{0FD7A114-DFD8-5145-AB77-2D7559489436}"/>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cxnSp>
        <p:nvCxnSpPr>
          <p:cNvPr id="14" name="Straight Connector 13">
            <a:extLst>
              <a:ext uri="{FF2B5EF4-FFF2-40B4-BE49-F238E27FC236}">
                <a16:creationId xmlns:a16="http://schemas.microsoft.com/office/drawing/2014/main" id="{C75D8E79-A58C-CB4E-B7AF-276C1A0C057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9CC0F745-20E4-F7A6-C046-52745989FB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72705053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C291-BA8D-AD47-BC6C-5BDC895C3F87}"/>
              </a:ext>
            </a:extLst>
          </p:cNvPr>
          <p:cNvSpPr>
            <a:spLocks noGrp="1"/>
          </p:cNvSpPr>
          <p:nvPr>
            <p:ph type="title"/>
          </p:nvPr>
        </p:nvSpPr>
        <p:spPr>
          <a:xfrm>
            <a:off x="515939" y="391160"/>
            <a:ext cx="10801350" cy="675005"/>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CAAF9D63-B623-E440-93A7-EC3795DFD5F2}"/>
              </a:ext>
            </a:extLst>
          </p:cNvPr>
          <p:cNvCxnSpPr/>
          <p:nvPr userDrawn="1"/>
        </p:nvCxnSpPr>
        <p:spPr>
          <a:xfrm>
            <a:off x="516000" y="6381750"/>
            <a:ext cx="11160000" cy="0"/>
          </a:xfrm>
          <a:prstGeom prst="line">
            <a:avLst/>
          </a:prstGeom>
          <a:ln w="190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CB3BC329-54BC-5749-BBE2-8A881547EF3C}"/>
              </a:ext>
            </a:extLst>
          </p:cNvPr>
          <p:cNvSpPr>
            <a:spLocks noGrp="1"/>
          </p:cNvSpPr>
          <p:nvPr>
            <p:ph type="sldNum" sz="quarter" idx="12"/>
          </p:nvPr>
        </p:nvSpPr>
        <p:spPr/>
        <p:txBody>
          <a:bodyPr/>
          <a:lstStyle/>
          <a:p>
            <a:fld id="{DCD633C5-EF89-2749-84FE-9034CB20F467}" type="slidenum">
              <a:rPr lang="en-US" smtClean="0"/>
              <a:t>‹#›</a:t>
            </a:fld>
            <a:endParaRPr lang="en-US" dirty="0"/>
          </a:p>
        </p:txBody>
      </p:sp>
      <p:sp>
        <p:nvSpPr>
          <p:cNvPr id="16" name="Text Placeholder 13">
            <a:extLst>
              <a:ext uri="{FF2B5EF4-FFF2-40B4-BE49-F238E27FC236}">
                <a16:creationId xmlns:a16="http://schemas.microsoft.com/office/drawing/2014/main" id="{3A3F5A98-3CAD-604C-92F8-26392F21977F}"/>
              </a:ext>
            </a:extLst>
          </p:cNvPr>
          <p:cNvSpPr>
            <a:spLocks noGrp="1"/>
          </p:cNvSpPr>
          <p:nvPr>
            <p:ph type="body" sz="quarter" idx="28" hasCustomPrompt="1"/>
          </p:nvPr>
        </p:nvSpPr>
        <p:spPr>
          <a:xfrm>
            <a:off x="1069848" y="6496357"/>
            <a:ext cx="9526715" cy="209244"/>
          </a:xfrm>
        </p:spPr>
        <p:txBody>
          <a:bodyPr lIns="36000" tIns="36000" rIns="36000" bIns="36000" anchor="ctr">
            <a:noAutofit/>
          </a:bodyPr>
          <a:lstStyle>
            <a:lvl1pPr marL="0" indent="0">
              <a:buNone/>
              <a:defRPr sz="1000" b="0" i="0">
                <a:solidFill>
                  <a:schemeClr val="tx1"/>
                </a:solidFill>
                <a:latin typeface="+mj-lt"/>
                <a:ea typeface="Roboto Light" panose="02000000000000000000" pitchFamily="2" charset="0"/>
                <a:cs typeface="Roboto Light" panose="02000000000000000000" pitchFamily="2"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Insert footnotes</a:t>
            </a:r>
          </a:p>
        </p:txBody>
      </p:sp>
      <p:sp>
        <p:nvSpPr>
          <p:cNvPr id="7" name="Footer Placeholder 4">
            <a:extLst>
              <a:ext uri="{FF2B5EF4-FFF2-40B4-BE49-F238E27FC236}">
                <a16:creationId xmlns:a16="http://schemas.microsoft.com/office/drawing/2014/main" id="{BE88E6BE-B637-4090-AEEE-0B4A5E84AF58}"/>
              </a:ext>
            </a:extLst>
          </p:cNvPr>
          <p:cNvSpPr>
            <a:spLocks noGrp="1"/>
          </p:cNvSpPr>
          <p:nvPr>
            <p:ph type="ftr" sz="quarter" idx="3"/>
          </p:nvPr>
        </p:nvSpPr>
        <p:spPr>
          <a:xfrm>
            <a:off x="8543926" y="6492875"/>
            <a:ext cx="1892610" cy="212725"/>
          </a:xfrm>
          <a:prstGeom prst="rect">
            <a:avLst/>
          </a:prstGeom>
        </p:spPr>
        <p:txBody>
          <a:bodyPr vert="horz" lIns="0" tIns="45720" rIns="0" bIns="45720" rtlCol="0" anchor="ctr"/>
          <a:lstStyle>
            <a:lvl1pPr algn="l">
              <a:defRPr sz="1000" b="0" i="0">
                <a:solidFill>
                  <a:schemeClr val="tx1"/>
                </a:solidFill>
                <a:latin typeface="+mj-lt"/>
                <a:ea typeface="Roboto Light" panose="02000000000000000000" pitchFamily="2" charset="0"/>
                <a:cs typeface="Roboto Light" panose="02000000000000000000" pitchFamily="2" charset="0"/>
              </a:defRPr>
            </a:lvl1pPr>
          </a:lstStyle>
          <a:p>
            <a:r>
              <a:rPr lang="en-US" dirty="0"/>
              <a:t>Classification: Private</a:t>
            </a:r>
          </a:p>
        </p:txBody>
      </p:sp>
      <p:pic>
        <p:nvPicPr>
          <p:cNvPr id="3" name="Graphic 2">
            <a:extLst>
              <a:ext uri="{FF2B5EF4-FFF2-40B4-BE49-F238E27FC236}">
                <a16:creationId xmlns:a16="http://schemas.microsoft.com/office/drawing/2014/main" id="{CCA1D16E-211C-DDD9-D995-A819467B6FD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7288" y="6535333"/>
            <a:ext cx="720000" cy="141120"/>
          </a:xfrm>
          <a:prstGeom prst="rect">
            <a:avLst/>
          </a:prstGeom>
        </p:spPr>
      </p:pic>
    </p:spTree>
    <p:extLst>
      <p:ext uri="{BB962C8B-B14F-4D97-AF65-F5344CB8AC3E}">
        <p14:creationId xmlns:p14="http://schemas.microsoft.com/office/powerpoint/2010/main" val="3292263792"/>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theme" Target="../theme/theme2.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8" Type="http://schemas.openxmlformats.org/officeDocument/2006/relationships/slideLayout" Target="../slideLayouts/slideLayout54.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20" Type="http://schemas.openxmlformats.org/officeDocument/2006/relationships/slideLayout" Target="../slideLayouts/slideLayout66.xml"/><Relationship Id="rId4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05067-0657-C848-8788-2FA8B423B496}"/>
              </a:ext>
            </a:extLst>
          </p:cNvPr>
          <p:cNvSpPr>
            <a:spLocks noGrp="1"/>
          </p:cNvSpPr>
          <p:nvPr>
            <p:ph type="title"/>
          </p:nvPr>
        </p:nvSpPr>
        <p:spPr>
          <a:xfrm>
            <a:off x="526097" y="354965"/>
            <a:ext cx="10801351" cy="6750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47ABF9-942C-FF4F-85BA-6D3967667C34}"/>
              </a:ext>
            </a:extLst>
          </p:cNvPr>
          <p:cNvSpPr>
            <a:spLocks noGrp="1"/>
          </p:cNvSpPr>
          <p:nvPr>
            <p:ph type="body" idx="1"/>
          </p:nvPr>
        </p:nvSpPr>
        <p:spPr>
          <a:xfrm>
            <a:off x="515937" y="1188720"/>
            <a:ext cx="10801351" cy="4904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163727B-BC33-9846-9132-CD08F6BAFBAC}"/>
              </a:ext>
            </a:extLst>
          </p:cNvPr>
          <p:cNvSpPr>
            <a:spLocks noGrp="1"/>
          </p:cNvSpPr>
          <p:nvPr>
            <p:ph type="ftr" sz="quarter" idx="3"/>
          </p:nvPr>
        </p:nvSpPr>
        <p:spPr>
          <a:xfrm>
            <a:off x="8543926" y="6492875"/>
            <a:ext cx="1892610" cy="212725"/>
          </a:xfrm>
          <a:prstGeom prst="rect">
            <a:avLst/>
          </a:prstGeom>
        </p:spPr>
        <p:txBody>
          <a:bodyPr vert="horz" lIns="0" tIns="45720" rIns="0" bIns="45720" rtlCol="0" anchor="ctr"/>
          <a:lstStyle>
            <a:lvl1pPr algn="l">
              <a:defRPr sz="1000" b="0" i="0">
                <a:solidFill>
                  <a:schemeClr val="tx1"/>
                </a:solidFill>
                <a:latin typeface="+mj-lt"/>
                <a:ea typeface="Roboto Light" panose="02000000000000000000" pitchFamily="2" charset="0"/>
                <a:cs typeface="Roboto Light" panose="02000000000000000000" pitchFamily="2" charset="0"/>
              </a:defRPr>
            </a:lvl1pPr>
          </a:lstStyle>
          <a:p>
            <a:r>
              <a:rPr lang="en-US" dirty="0"/>
              <a:t>Classification: Private</a:t>
            </a:r>
          </a:p>
        </p:txBody>
      </p:sp>
      <p:sp>
        <p:nvSpPr>
          <p:cNvPr id="6" name="Slide Number Placeholder 5">
            <a:extLst>
              <a:ext uri="{FF2B5EF4-FFF2-40B4-BE49-F238E27FC236}">
                <a16:creationId xmlns:a16="http://schemas.microsoft.com/office/drawing/2014/main" id="{5ACB380C-E197-B142-8369-79F0C564F9D7}"/>
              </a:ext>
            </a:extLst>
          </p:cNvPr>
          <p:cNvSpPr>
            <a:spLocks noGrp="1"/>
          </p:cNvSpPr>
          <p:nvPr>
            <p:ph type="sldNum" sz="quarter" idx="4"/>
          </p:nvPr>
        </p:nvSpPr>
        <p:spPr>
          <a:xfrm>
            <a:off x="515937" y="6492875"/>
            <a:ext cx="505408" cy="212725"/>
          </a:xfrm>
          <a:prstGeom prst="rect">
            <a:avLst/>
          </a:prstGeom>
        </p:spPr>
        <p:txBody>
          <a:bodyPr vert="horz" lIns="91440" tIns="45720" rIns="91440" bIns="45720" rtlCol="0" anchor="ctr"/>
          <a:lstStyle>
            <a:lvl1pPr algn="ctr">
              <a:defRPr sz="1000" b="0" i="0">
                <a:solidFill>
                  <a:schemeClr val="tx1"/>
                </a:solidFill>
                <a:latin typeface="+mj-lt"/>
                <a:ea typeface="Roboto Light" panose="02000000000000000000" pitchFamily="2" charset="0"/>
                <a:cs typeface="Roboto Light" panose="02000000000000000000" pitchFamily="2" charset="0"/>
              </a:defRPr>
            </a:lvl1pPr>
          </a:lstStyle>
          <a:p>
            <a:fld id="{DCD633C5-EF89-2749-84FE-9034CB20F467}" type="slidenum">
              <a:rPr lang="en-US" smtClean="0"/>
              <a:t>‹#›</a:t>
            </a:fld>
            <a:endParaRPr lang="en-US" dirty="0"/>
          </a:p>
        </p:txBody>
      </p:sp>
    </p:spTree>
    <p:extLst>
      <p:ext uri="{BB962C8B-B14F-4D97-AF65-F5344CB8AC3E}">
        <p14:creationId xmlns:p14="http://schemas.microsoft.com/office/powerpoint/2010/main" val="1191647425"/>
      </p:ext>
    </p:extLst>
  </p:cSld>
  <p:clrMap bg1="lt1" tx1="dk1" bg2="lt2" tx2="dk2" accent1="accent1" accent2="accent2" accent3="accent3" accent4="accent4" accent5="accent5" accent6="accent6" hlink="hlink" folHlink="folHlink"/>
  <p:sldLayoutIdLst>
    <p:sldLayoutId id="2147483674" r:id="rId1"/>
    <p:sldLayoutId id="2147483650" r:id="rId2"/>
    <p:sldLayoutId id="2147483683" r:id="rId3"/>
    <p:sldLayoutId id="2147483685" r:id="rId4"/>
    <p:sldLayoutId id="2147483686" r:id="rId5"/>
    <p:sldLayoutId id="2147483687" r:id="rId6"/>
    <p:sldLayoutId id="2147483655" r:id="rId7"/>
    <p:sldLayoutId id="2147483673" r:id="rId8"/>
    <p:sldLayoutId id="2147483684" r:id="rId9"/>
    <p:sldLayoutId id="2147483665" r:id="rId10"/>
    <p:sldLayoutId id="2147483672" r:id="rId11"/>
    <p:sldLayoutId id="2147483663" r:id="rId12"/>
    <p:sldLayoutId id="2147483664" r:id="rId13"/>
    <p:sldLayoutId id="2147483660" r:id="rId14"/>
    <p:sldLayoutId id="2147483696" r:id="rId15"/>
    <p:sldLayoutId id="2147483678" r:id="rId16"/>
    <p:sldLayoutId id="2147483679" r:id="rId17"/>
    <p:sldLayoutId id="2147483693" r:id="rId18"/>
    <p:sldLayoutId id="2147483694" r:id="rId19"/>
    <p:sldLayoutId id="2147483695" r:id="rId20"/>
    <p:sldLayoutId id="2147483697" r:id="rId21"/>
    <p:sldLayoutId id="2147483698" r:id="rId22"/>
    <p:sldLayoutId id="2147483656" r:id="rId23"/>
    <p:sldLayoutId id="2147483657" r:id="rId24"/>
    <p:sldLayoutId id="2147483700" r:id="rId25"/>
    <p:sldLayoutId id="2147483659" r:id="rId26"/>
    <p:sldLayoutId id="2147483658" r:id="rId27"/>
    <p:sldLayoutId id="2147483701" r:id="rId28"/>
    <p:sldLayoutId id="2147483690" r:id="rId29"/>
    <p:sldLayoutId id="2147483680" r:id="rId30"/>
    <p:sldLayoutId id="2147483691" r:id="rId31"/>
    <p:sldLayoutId id="2147483662" r:id="rId32"/>
    <p:sldLayoutId id="2147483661" r:id="rId33"/>
    <p:sldLayoutId id="2147483699" r:id="rId34"/>
    <p:sldLayoutId id="2147483689" r:id="rId35"/>
    <p:sldLayoutId id="2147483688" r:id="rId36"/>
    <p:sldLayoutId id="2147483675" r:id="rId37"/>
    <p:sldLayoutId id="2147483677" r:id="rId38"/>
    <p:sldLayoutId id="2147483671" r:id="rId39"/>
    <p:sldLayoutId id="2147483666" r:id="rId40"/>
    <p:sldLayoutId id="2147483692" r:id="rId41"/>
    <p:sldLayoutId id="2147483668" r:id="rId42"/>
    <p:sldLayoutId id="2147483669" r:id="rId43"/>
    <p:sldLayoutId id="2147483667" r:id="rId44"/>
    <p:sldLayoutId id="2147483670" r:id="rId45"/>
    <p:sldLayoutId id="2147483749" r:id="rId46"/>
  </p:sldLayoutIdLst>
  <p:transition/>
  <p:hf hdr="0"/>
  <p:txStyles>
    <p:titleStyle>
      <a:lvl1pPr algn="l" defTabSz="914400" rtl="0" eaLnBrk="1" latinLnBrk="0" hangingPunct="1">
        <a:lnSpc>
          <a:spcPct val="100000"/>
        </a:lnSpc>
        <a:spcBef>
          <a:spcPct val="0"/>
        </a:spcBef>
        <a:buNone/>
        <a:defRPr sz="2400" b="1" kern="1200" spc="7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ct val="0"/>
        </a:spcBef>
        <a:buClr>
          <a:schemeClr val="tx2"/>
        </a:buClr>
        <a:buSzPct val="110000"/>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ct val="0"/>
        </a:spcBef>
        <a:buSzPct val="10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ct val="0"/>
        </a:spcBef>
        <a:buClr>
          <a:schemeClr val="tx1"/>
        </a:buClr>
        <a:buSzPct val="90000"/>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guide id="5" orient="horz" pos="436" userDrawn="1">
          <p15:clr>
            <a:srgbClr val="F26B43"/>
          </p15:clr>
        </p15:guide>
        <p15:guide id="8" orient="horz" pos="4224" userDrawn="1">
          <p15:clr>
            <a:srgbClr val="F26B43"/>
          </p15:clr>
        </p15:guide>
        <p15:guide id="9" orient="horz" pos="913" userDrawn="1">
          <p15:clr>
            <a:srgbClr val="F26B43"/>
          </p15:clr>
        </p15:guide>
        <p15:guide id="11" pos="7355" userDrawn="1">
          <p15:clr>
            <a:srgbClr val="F26B43"/>
          </p15:clr>
        </p15:guide>
        <p15:guide id="12" orient="horz" pos="4088" userDrawn="1">
          <p15:clr>
            <a:srgbClr val="F26B43"/>
          </p15:clr>
        </p15:guide>
        <p15:guide id="13" pos="325" userDrawn="1">
          <p15:clr>
            <a:srgbClr val="F26B43"/>
          </p15:clr>
        </p15:guide>
        <p15:guide id="14" pos="66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05067-0657-C848-8788-2FA8B423B496}"/>
              </a:ext>
            </a:extLst>
          </p:cNvPr>
          <p:cNvSpPr>
            <a:spLocks noGrp="1"/>
          </p:cNvSpPr>
          <p:nvPr>
            <p:ph type="title"/>
          </p:nvPr>
        </p:nvSpPr>
        <p:spPr>
          <a:xfrm>
            <a:off x="526097" y="354965"/>
            <a:ext cx="10801351" cy="6750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47ABF9-942C-FF4F-85BA-6D3967667C34}"/>
              </a:ext>
            </a:extLst>
          </p:cNvPr>
          <p:cNvSpPr>
            <a:spLocks noGrp="1"/>
          </p:cNvSpPr>
          <p:nvPr>
            <p:ph type="body" idx="1"/>
          </p:nvPr>
        </p:nvSpPr>
        <p:spPr>
          <a:xfrm>
            <a:off x="515937" y="1188720"/>
            <a:ext cx="10801351" cy="4904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3FAE4-62CC-1940-A96A-FA5C1BEB859F}"/>
              </a:ext>
            </a:extLst>
          </p:cNvPr>
          <p:cNvSpPr>
            <a:spLocks noGrp="1"/>
          </p:cNvSpPr>
          <p:nvPr>
            <p:ph type="dt" sz="half" idx="2"/>
          </p:nvPr>
        </p:nvSpPr>
        <p:spPr>
          <a:xfrm>
            <a:off x="515937" y="18573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mj-lt"/>
                <a:ea typeface="Roboto Light" panose="02000000000000000000" pitchFamily="2" charset="0"/>
                <a:cs typeface="Roboto Light" panose="02000000000000000000" pitchFamily="2" charset="0"/>
              </a:defRPr>
            </a:lvl1pPr>
          </a:lstStyle>
          <a:p>
            <a:fld id="{F912D3E2-4704-2C4E-948F-42420E7C824A}" type="datetime3">
              <a:rPr lang="en-GB" smtClean="0"/>
              <a:t>25 November, 2024</a:t>
            </a:fld>
            <a:endParaRPr lang="en-US" dirty="0"/>
          </a:p>
        </p:txBody>
      </p:sp>
      <p:sp>
        <p:nvSpPr>
          <p:cNvPr id="5" name="Footer Placeholder 4">
            <a:extLst>
              <a:ext uri="{FF2B5EF4-FFF2-40B4-BE49-F238E27FC236}">
                <a16:creationId xmlns:a16="http://schemas.microsoft.com/office/drawing/2014/main" id="{F163727B-BC33-9846-9132-CD08F6BAFBAC}"/>
              </a:ext>
            </a:extLst>
          </p:cNvPr>
          <p:cNvSpPr>
            <a:spLocks noGrp="1"/>
          </p:cNvSpPr>
          <p:nvPr>
            <p:ph type="ftr" sz="quarter" idx="3"/>
          </p:nvPr>
        </p:nvSpPr>
        <p:spPr>
          <a:xfrm>
            <a:off x="8543926" y="6492875"/>
            <a:ext cx="1892610" cy="212725"/>
          </a:xfrm>
          <a:prstGeom prst="rect">
            <a:avLst/>
          </a:prstGeom>
        </p:spPr>
        <p:txBody>
          <a:bodyPr vert="horz" lIns="0" tIns="45720" rIns="0" bIns="45720" rtlCol="0" anchor="ctr"/>
          <a:lstStyle>
            <a:defPPr>
              <a:defRPr lang="en-US"/>
            </a:defPPr>
            <a:lvl1pPr marL="0" algn="l" defTabSz="914400" rtl="0" eaLnBrk="1" latinLnBrk="0" hangingPunct="1">
              <a:defRPr sz="1000" b="0" i="0" kern="1200">
                <a:solidFill>
                  <a:schemeClr val="tx1"/>
                </a:solidFill>
                <a:latin typeface="+mj-lt"/>
                <a:ea typeface="Roboto Light" panose="02000000000000000000" pitchFamily="2" charset="0"/>
                <a:cs typeface="Roboto Light" panose="02000000000000000000" pitchFamily="2" charset="0"/>
              </a:defRPr>
            </a:lvl1pPr>
          </a:lstStyle>
          <a:p>
            <a:r>
              <a:rPr lang="en-US" dirty="0"/>
              <a:t>Classification: Private</a:t>
            </a:r>
          </a:p>
        </p:txBody>
      </p:sp>
      <p:sp>
        <p:nvSpPr>
          <p:cNvPr id="6" name="Slide Number Placeholder 5">
            <a:extLst>
              <a:ext uri="{FF2B5EF4-FFF2-40B4-BE49-F238E27FC236}">
                <a16:creationId xmlns:a16="http://schemas.microsoft.com/office/drawing/2014/main" id="{5ACB380C-E197-B142-8369-79F0C564F9D7}"/>
              </a:ext>
            </a:extLst>
          </p:cNvPr>
          <p:cNvSpPr>
            <a:spLocks noGrp="1"/>
          </p:cNvSpPr>
          <p:nvPr>
            <p:ph type="sldNum" sz="quarter" idx="4"/>
          </p:nvPr>
        </p:nvSpPr>
        <p:spPr>
          <a:xfrm>
            <a:off x="515937" y="6492875"/>
            <a:ext cx="505408" cy="212725"/>
          </a:xfrm>
          <a:prstGeom prst="rect">
            <a:avLst/>
          </a:prstGeom>
        </p:spPr>
        <p:txBody>
          <a:bodyPr vert="horz" lIns="91440" tIns="45720" rIns="91440" bIns="45720" rtlCol="0" anchor="ctr"/>
          <a:lstStyle>
            <a:defPPr>
              <a:defRPr lang="en-US"/>
            </a:defPPr>
            <a:lvl1pPr marL="0" algn="ctr" defTabSz="914400" rtl="0" eaLnBrk="1" latinLnBrk="0" hangingPunct="1">
              <a:defRPr sz="1000" b="0" i="0" kern="1200">
                <a:solidFill>
                  <a:schemeClr val="tx1"/>
                </a:solidFill>
                <a:latin typeface="+mj-lt"/>
                <a:ea typeface="Roboto Light" panose="02000000000000000000" pitchFamily="2" charset="0"/>
                <a:cs typeface="Roboto Light" panose="02000000000000000000" pitchFamily="2" charset="0"/>
              </a:defRPr>
            </a:lvl1pPr>
          </a:lstStyle>
          <a:p>
            <a:fld id="{DCD633C5-EF89-2749-84FE-9034CB20F467}" type="slidenum">
              <a:rPr lang="en-US" smtClean="0"/>
              <a:t>‹#›</a:t>
            </a:fld>
            <a:endParaRPr lang="en-US" dirty="0"/>
          </a:p>
        </p:txBody>
      </p:sp>
    </p:spTree>
    <p:extLst>
      <p:ext uri="{BB962C8B-B14F-4D97-AF65-F5344CB8AC3E}">
        <p14:creationId xmlns:p14="http://schemas.microsoft.com/office/powerpoint/2010/main" val="119164742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 id="2147483743" r:id="rId42"/>
    <p:sldLayoutId id="2147483744" r:id="rId43"/>
    <p:sldLayoutId id="2147483745" r:id="rId44"/>
    <p:sldLayoutId id="2147483746" r:id="rId45"/>
    <p:sldLayoutId id="2147483748" r:id="rId46"/>
  </p:sldLayoutIdLst>
  <p:transition/>
  <p:hf hdr="0"/>
  <p:txStyles>
    <p:titleStyle>
      <a:lvl1pPr algn="l" defTabSz="914400" rtl="0" eaLnBrk="1" latinLnBrk="0" hangingPunct="1">
        <a:lnSpc>
          <a:spcPct val="100000"/>
        </a:lnSpc>
        <a:spcBef>
          <a:spcPct val="0"/>
        </a:spcBef>
        <a:buNone/>
        <a:defRPr sz="2400" b="1" kern="1200" spc="7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ct val="0"/>
        </a:spcBef>
        <a:buClr>
          <a:schemeClr val="tx2"/>
        </a:buClr>
        <a:buSzPct val="110000"/>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ct val="0"/>
        </a:spcBef>
        <a:buSzPct val="10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ct val="0"/>
        </a:spcBef>
        <a:buClr>
          <a:schemeClr val="tx1"/>
        </a:buClr>
        <a:buSzPct val="90000"/>
        <a:buFont typeface="Courier New" panose="02070309020205020404" pitchFamily="49" charset="0"/>
        <a:buChar char="o"/>
        <a:defRPr sz="1600" kern="1200">
          <a:solidFill>
            <a:schemeClr val="tx1"/>
          </a:solidFill>
          <a:latin typeface="+mn-lt"/>
          <a:ea typeface="+mn-ea"/>
          <a:cs typeface="+mn-cs"/>
        </a:defRPr>
      </a:lvl3pPr>
      <a:lvl4pPr marL="1600200" indent="-228600" algn="l" defTabSz="91440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guide id="5" orient="horz" pos="436" userDrawn="1">
          <p15:clr>
            <a:srgbClr val="F26B43"/>
          </p15:clr>
        </p15:guide>
        <p15:guide id="8" orient="horz" pos="4224" userDrawn="1">
          <p15:clr>
            <a:srgbClr val="F26B43"/>
          </p15:clr>
        </p15:guide>
        <p15:guide id="9" orient="horz" pos="913" userDrawn="1">
          <p15:clr>
            <a:srgbClr val="F26B43"/>
          </p15:clr>
        </p15:guide>
        <p15:guide id="11" pos="7355" userDrawn="1">
          <p15:clr>
            <a:srgbClr val="F26B43"/>
          </p15:clr>
        </p15:guide>
        <p15:guide id="12" orient="horz" pos="4088" userDrawn="1">
          <p15:clr>
            <a:srgbClr val="F26B43"/>
          </p15:clr>
        </p15:guide>
        <p15:guide id="13" pos="325" userDrawn="1">
          <p15:clr>
            <a:srgbClr val="F26B43"/>
          </p15:clr>
        </p15:guide>
        <p15:guide id="14" pos="667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9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1997-F65B-4735-A713-A0825184E2FC}"/>
              </a:ext>
            </a:extLst>
          </p:cNvPr>
          <p:cNvSpPr>
            <a:spLocks noGrp="1"/>
          </p:cNvSpPr>
          <p:nvPr>
            <p:ph type="title"/>
          </p:nvPr>
        </p:nvSpPr>
        <p:spPr/>
        <p:txBody>
          <a:bodyPr/>
          <a:lstStyle/>
          <a:p>
            <a:r>
              <a:rPr lang="en-GB" dirty="0">
                <a:solidFill>
                  <a:srgbClr val="002060"/>
                </a:solidFill>
              </a:rPr>
              <a:t>ONR Annual Stakeholder Research</a:t>
            </a:r>
          </a:p>
        </p:txBody>
      </p:sp>
      <p:sp>
        <p:nvSpPr>
          <p:cNvPr id="3" name="Text Placeholder 2">
            <a:extLst>
              <a:ext uri="{FF2B5EF4-FFF2-40B4-BE49-F238E27FC236}">
                <a16:creationId xmlns:a16="http://schemas.microsoft.com/office/drawing/2014/main" id="{BC88726E-62AD-407D-8A14-6888404C3734}"/>
              </a:ext>
            </a:extLst>
          </p:cNvPr>
          <p:cNvSpPr>
            <a:spLocks noGrp="1"/>
          </p:cNvSpPr>
          <p:nvPr>
            <p:ph type="body" sz="quarter" idx="11"/>
          </p:nvPr>
        </p:nvSpPr>
        <p:spPr>
          <a:xfrm>
            <a:off x="504825" y="3081985"/>
            <a:ext cx="8021637" cy="1597025"/>
          </a:xfrm>
        </p:spPr>
        <p:txBody>
          <a:bodyPr/>
          <a:lstStyle/>
          <a:p>
            <a:r>
              <a:rPr lang="en-GB" dirty="0">
                <a:solidFill>
                  <a:srgbClr val="002060"/>
                </a:solidFill>
              </a:rPr>
              <a:t>Stakeholder report - 2024</a:t>
            </a:r>
          </a:p>
        </p:txBody>
      </p:sp>
      <p:pic>
        <p:nvPicPr>
          <p:cNvPr id="1026" name="Picture 2">
            <a:extLst>
              <a:ext uri="{FF2B5EF4-FFF2-40B4-BE49-F238E27FC236}">
                <a16:creationId xmlns:a16="http://schemas.microsoft.com/office/drawing/2014/main" id="{F8D55E62-8ED5-40B9-AF81-889DAA7FE0E8}"/>
              </a:ext>
              <a:ext uri="{C183D7F6-B498-43B3-948B-1728B52AA6E4}">
                <adec:decorative xmlns:adec="http://schemas.microsoft.com/office/drawing/2017/decorative" val="1"/>
              </a:ext>
            </a:extLst>
          </p:cNvPr>
          <p:cNvPicPr>
            <a:picLocks noChangeAspect="1" noChangeArrowheads="1"/>
          </p:cNvPicPr>
          <p:nvPr/>
        </p:nvPicPr>
        <p:blipFill>
          <a:blip r:embed="rId3"/>
          <a:srcRect/>
          <a:stretch/>
        </p:blipFill>
        <p:spPr bwMode="auto">
          <a:xfrm>
            <a:off x="504825" y="4848730"/>
            <a:ext cx="3616729" cy="123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393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hart displaying confidence in ONR delivering its mission of safe nuclear operations over time. In 2024 93% of stakeholders had confidence in ONR delivering its mission compared to 94% in 2023 and 95% in 2022.&#10;">
            <a:extLst>
              <a:ext uri="{FF2B5EF4-FFF2-40B4-BE49-F238E27FC236}">
                <a16:creationId xmlns:a16="http://schemas.microsoft.com/office/drawing/2014/main" id="{868CE0D5-E452-B9C2-9D88-4629AFF901D7}"/>
              </a:ext>
            </a:extLst>
          </p:cNvPr>
          <p:cNvPicPr>
            <a:picLocks noChangeAspect="1"/>
          </p:cNvPicPr>
          <p:nvPr/>
        </p:nvPicPr>
        <p:blipFill>
          <a:blip r:embed="rId3"/>
          <a:stretch>
            <a:fillRect/>
          </a:stretch>
        </p:blipFill>
        <p:spPr>
          <a:xfrm>
            <a:off x="16251" y="1769321"/>
            <a:ext cx="9973920" cy="4517528"/>
          </a:xfrm>
          <a:prstGeom prst="rect">
            <a:avLst/>
          </a:prstGeom>
        </p:spPr>
      </p:pic>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The confidence in ONR delivering on its mission to protect society by securing safe nuclear operations has remained high</a:t>
            </a: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053875"/>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Despite a change in the overall sample and approach this figure has remained high since 2022, although there is a relative increase in those being very confident in ONR delivering on its mission, up ten percentage points since 2023. </a:t>
            </a:r>
            <a:endParaRPr lang="en-GB" sz="1200" dirty="0"/>
          </a:p>
        </p:txBody>
      </p:sp>
      <p:sp>
        <p:nvSpPr>
          <p:cNvPr id="5" name="TextBox 23">
            <a:extLst>
              <a:ext uri="{FF2B5EF4-FFF2-40B4-BE49-F238E27FC236}">
                <a16:creationId xmlns:a16="http://schemas.microsoft.com/office/drawing/2014/main" id="{1BB8EC8D-5596-715B-FD58-E93C03E4D11A}"/>
              </a:ext>
            </a:extLst>
          </p:cNvPr>
          <p:cNvSpPr txBox="1"/>
          <p:nvPr/>
        </p:nvSpPr>
        <p:spPr>
          <a:xfrm>
            <a:off x="10065540" y="1681404"/>
            <a:ext cx="84490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Confident</a:t>
            </a:r>
          </a:p>
        </p:txBody>
      </p:sp>
      <p:sp>
        <p:nvSpPr>
          <p:cNvPr id="9" name="TextBox 24">
            <a:extLst>
              <a:ext uri="{FF2B5EF4-FFF2-40B4-BE49-F238E27FC236}">
                <a16:creationId xmlns:a16="http://schemas.microsoft.com/office/drawing/2014/main" id="{4D331EFD-1FA6-DB6D-C15E-522B9DBD07CA}"/>
              </a:ext>
              <a:ext uri="{C183D7F6-B498-43B3-948B-1728B52AA6E4}">
                <adec:decorative xmlns:adec="http://schemas.microsoft.com/office/drawing/2017/decorative" val="0"/>
              </a:ext>
            </a:extLst>
          </p:cNvPr>
          <p:cNvSpPr txBox="1"/>
          <p:nvPr/>
        </p:nvSpPr>
        <p:spPr>
          <a:xfrm>
            <a:off x="10173233" y="24767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93%</a:t>
            </a:r>
          </a:p>
        </p:txBody>
      </p:sp>
      <p:sp>
        <p:nvSpPr>
          <p:cNvPr id="4" name="TextBox 10">
            <a:extLst>
              <a:ext uri="{FF2B5EF4-FFF2-40B4-BE49-F238E27FC236}">
                <a16:creationId xmlns:a16="http://schemas.microsoft.com/office/drawing/2014/main" id="{B1F0540A-A615-87CB-AFEB-CD18A5740F69}"/>
              </a:ext>
            </a:extLst>
          </p:cNvPr>
          <p:cNvSpPr txBox="1"/>
          <p:nvPr/>
        </p:nvSpPr>
        <p:spPr>
          <a:xfrm>
            <a:off x="10689154" y="1690363"/>
            <a:ext cx="129231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a:t>
            </a:r>
          </a:p>
          <a:p>
            <a:pPr algn="ctr"/>
            <a:r>
              <a:rPr lang="en-US" sz="1100" dirty="0">
                <a:solidFill>
                  <a:schemeClr val="accent6"/>
                </a:solidFill>
                <a:latin typeface="Arial" panose="020B0604020202020204" pitchFamily="34" charset="0"/>
                <a:cs typeface="Arial" panose="020B0604020202020204" pitchFamily="34" charset="0"/>
              </a:rPr>
              <a:t>Not confident</a:t>
            </a:r>
          </a:p>
        </p:txBody>
      </p:sp>
      <p:sp>
        <p:nvSpPr>
          <p:cNvPr id="6" name="TextBox 12">
            <a:extLst>
              <a:ext uri="{FF2B5EF4-FFF2-40B4-BE49-F238E27FC236}">
                <a16:creationId xmlns:a16="http://schemas.microsoft.com/office/drawing/2014/main" id="{9B9DF473-D8D0-4E81-FFC4-6F910E9AA3F3}"/>
              </a:ext>
              <a:ext uri="{C183D7F6-B498-43B3-948B-1728B52AA6E4}">
                <adec:decorative xmlns:adec="http://schemas.microsoft.com/office/drawing/2017/decorative" val="0"/>
              </a:ext>
            </a:extLst>
          </p:cNvPr>
          <p:cNvSpPr txBox="1"/>
          <p:nvPr/>
        </p:nvSpPr>
        <p:spPr>
          <a:xfrm>
            <a:off x="10961089" y="24767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5%</a:t>
            </a:r>
          </a:p>
        </p:txBody>
      </p:sp>
      <p:sp>
        <p:nvSpPr>
          <p:cNvPr id="10" name="TextBox 12">
            <a:extLst>
              <a:ext uri="{FF2B5EF4-FFF2-40B4-BE49-F238E27FC236}">
                <a16:creationId xmlns:a16="http://schemas.microsoft.com/office/drawing/2014/main" id="{F8E9A2CF-475A-32B1-F7C3-503E20D1B3CC}"/>
              </a:ext>
              <a:ext uri="{C183D7F6-B498-43B3-948B-1728B52AA6E4}">
                <adec:decorative xmlns:adec="http://schemas.microsoft.com/office/drawing/2017/decorative" val="1"/>
              </a:ext>
            </a:extLst>
          </p:cNvPr>
          <p:cNvSpPr txBox="1"/>
          <p:nvPr/>
        </p:nvSpPr>
        <p:spPr>
          <a:xfrm>
            <a:off x="10961089" y="376647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5%</a:t>
            </a:r>
          </a:p>
        </p:txBody>
      </p:sp>
      <p:sp>
        <p:nvSpPr>
          <p:cNvPr id="12" name="TextBox 24">
            <a:extLst>
              <a:ext uri="{FF2B5EF4-FFF2-40B4-BE49-F238E27FC236}">
                <a16:creationId xmlns:a16="http://schemas.microsoft.com/office/drawing/2014/main" id="{9C1DDF1D-155D-0058-2DA4-A33D96B92FCE}"/>
              </a:ext>
              <a:ext uri="{C183D7F6-B498-43B3-948B-1728B52AA6E4}">
                <adec:decorative xmlns:adec="http://schemas.microsoft.com/office/drawing/2017/decorative" val="1"/>
              </a:ext>
            </a:extLst>
          </p:cNvPr>
          <p:cNvSpPr txBox="1"/>
          <p:nvPr/>
        </p:nvSpPr>
        <p:spPr>
          <a:xfrm>
            <a:off x="10173233" y="376647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94%</a:t>
            </a:r>
          </a:p>
        </p:txBody>
      </p:sp>
      <p:sp>
        <p:nvSpPr>
          <p:cNvPr id="13" name="TextBox 12">
            <a:extLst>
              <a:ext uri="{FF2B5EF4-FFF2-40B4-BE49-F238E27FC236}">
                <a16:creationId xmlns:a16="http://schemas.microsoft.com/office/drawing/2014/main" id="{01FB9298-5689-3AA4-5D02-12A66B9985AE}"/>
              </a:ext>
              <a:ext uri="{C183D7F6-B498-43B3-948B-1728B52AA6E4}">
                <adec:decorative xmlns:adec="http://schemas.microsoft.com/office/drawing/2017/decorative" val="1"/>
              </a:ext>
            </a:extLst>
          </p:cNvPr>
          <p:cNvSpPr txBox="1"/>
          <p:nvPr/>
        </p:nvSpPr>
        <p:spPr>
          <a:xfrm>
            <a:off x="10942327" y="534617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3%</a:t>
            </a:r>
          </a:p>
        </p:txBody>
      </p:sp>
      <p:sp>
        <p:nvSpPr>
          <p:cNvPr id="14" name="TextBox 24">
            <a:extLst>
              <a:ext uri="{FF2B5EF4-FFF2-40B4-BE49-F238E27FC236}">
                <a16:creationId xmlns:a16="http://schemas.microsoft.com/office/drawing/2014/main" id="{A73C6CA1-DB55-42D0-5709-9CD1584F6732}"/>
              </a:ext>
              <a:ext uri="{C183D7F6-B498-43B3-948B-1728B52AA6E4}">
                <adec:decorative xmlns:adec="http://schemas.microsoft.com/office/drawing/2017/decorative" val="1"/>
              </a:ext>
            </a:extLst>
          </p:cNvPr>
          <p:cNvSpPr txBox="1"/>
          <p:nvPr/>
        </p:nvSpPr>
        <p:spPr>
          <a:xfrm>
            <a:off x="10154471" y="534617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95%</a:t>
            </a:r>
          </a:p>
        </p:txBody>
      </p:sp>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Q2. ONR's mission is 'To protect society by securing safe nuclear operations.' How confident or not are you that ONR is delivering this? </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
        <p:nvSpPr>
          <p:cNvPr id="15" name="TextBox 12">
            <a:extLst>
              <a:ext uri="{FF2B5EF4-FFF2-40B4-BE49-F238E27FC236}">
                <a16:creationId xmlns:a16="http://schemas.microsoft.com/office/drawing/2014/main" id="{FD96E02D-4BAB-BACE-0260-7ECFD5CFAC1E}"/>
              </a:ext>
              <a:ext uri="{C183D7F6-B498-43B3-948B-1728B52AA6E4}">
                <adec:decorative xmlns:adec="http://schemas.microsoft.com/office/drawing/2017/decorative" val="1"/>
              </a:ext>
            </a:extLst>
          </p:cNvPr>
          <p:cNvSpPr txBox="1"/>
          <p:nvPr/>
        </p:nvSpPr>
        <p:spPr>
          <a:xfrm>
            <a:off x="10961089" y="455632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6%</a:t>
            </a:r>
          </a:p>
        </p:txBody>
      </p:sp>
      <p:sp>
        <p:nvSpPr>
          <p:cNvPr id="16" name="TextBox 24">
            <a:extLst>
              <a:ext uri="{FF2B5EF4-FFF2-40B4-BE49-F238E27FC236}">
                <a16:creationId xmlns:a16="http://schemas.microsoft.com/office/drawing/2014/main" id="{D0CD2897-12A4-7CA7-BA3F-C6DE854C3A3B}"/>
              </a:ext>
              <a:ext uri="{C183D7F6-B498-43B3-948B-1728B52AA6E4}">
                <adec:decorative xmlns:adec="http://schemas.microsoft.com/office/drawing/2017/decorative" val="1"/>
              </a:ext>
            </a:extLst>
          </p:cNvPr>
          <p:cNvSpPr txBox="1"/>
          <p:nvPr/>
        </p:nvSpPr>
        <p:spPr>
          <a:xfrm>
            <a:off x="10173233" y="455632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94%</a:t>
            </a:r>
          </a:p>
        </p:txBody>
      </p:sp>
    </p:spTree>
    <p:extLst>
      <p:ext uri="{BB962C8B-B14F-4D97-AF65-F5344CB8AC3E}">
        <p14:creationId xmlns:p14="http://schemas.microsoft.com/office/powerpoint/2010/main" val="12709702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24A212-9D04-FC25-EC5D-52A9288C45A9}"/>
              </a:ext>
              <a:ext uri="{C183D7F6-B498-43B3-948B-1728B52AA6E4}">
                <adec:decorative xmlns:adec="http://schemas.microsoft.com/office/drawing/2017/decorative" val="1"/>
              </a:ext>
            </a:extLst>
          </p:cNvPr>
          <p:cNvSpPr/>
          <p:nvPr/>
        </p:nvSpPr>
        <p:spPr>
          <a:xfrm>
            <a:off x="9915458" y="1838557"/>
            <a:ext cx="1963013" cy="298103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Whilst more than nine in ten feel confident that ONR protects society by securing safe nuclear operations </a:t>
            </a: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080422"/>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This was similar across all types of sites, with all sites being generally confident ONR does achieve its mission. This was particularly the case at the </a:t>
            </a:r>
            <a:r>
              <a:rPr lang="en-US" sz="1200" b="1" dirty="0">
                <a:latin typeface="Arial" panose="020B0604020202020204" pitchFamily="34" charset="0"/>
                <a:cs typeface="Arial" panose="020B0604020202020204" pitchFamily="34" charset="0"/>
              </a:rPr>
              <a:t>most senior levels</a:t>
            </a:r>
            <a:r>
              <a:rPr lang="en-US" sz="1200" dirty="0">
                <a:latin typeface="Arial" panose="020B0604020202020204" pitchFamily="34" charset="0"/>
                <a:cs typeface="Arial" panose="020B0604020202020204" pitchFamily="34" charset="0"/>
              </a:rPr>
              <a:t> with almost all </a:t>
            </a:r>
            <a:r>
              <a:rPr lang="en-US" sz="1200" b="1" dirty="0">
                <a:latin typeface="Arial" panose="020B0604020202020204" pitchFamily="34" charset="0"/>
                <a:cs typeface="Arial" panose="020B0604020202020204" pitchFamily="34" charset="0"/>
              </a:rPr>
              <a:t>Director-level </a:t>
            </a:r>
            <a:r>
              <a:rPr lang="en-US" sz="1200" dirty="0">
                <a:latin typeface="Arial" panose="020B0604020202020204" pitchFamily="34" charset="0"/>
                <a:cs typeface="Arial" panose="020B0604020202020204" pitchFamily="34" charset="0"/>
              </a:rPr>
              <a:t>stakeholders feeling confident ONR does achieve its core mission. </a:t>
            </a:r>
            <a:endParaRPr lang="en-GB" sz="1200" dirty="0"/>
          </a:p>
        </p:txBody>
      </p:sp>
      <p:pic>
        <p:nvPicPr>
          <p:cNvPr id="28" name="Picture 27" descr="A Chart displaying the level of confidence different stakeholders have in ONR protecting society by securing safe nuclear operations. Overall 93% of stakeholders had faith that ONR does protect society by securing safe nuclear operations.">
            <a:extLst>
              <a:ext uri="{FF2B5EF4-FFF2-40B4-BE49-F238E27FC236}">
                <a16:creationId xmlns:a16="http://schemas.microsoft.com/office/drawing/2014/main" id="{E3924AF1-6D60-91F7-A4D7-9C81F94C8900}"/>
              </a:ext>
            </a:extLst>
          </p:cNvPr>
          <p:cNvPicPr>
            <a:picLocks noChangeAspect="1"/>
          </p:cNvPicPr>
          <p:nvPr/>
        </p:nvPicPr>
        <p:blipFill>
          <a:blip r:embed="rId3"/>
          <a:stretch>
            <a:fillRect/>
          </a:stretch>
        </p:blipFill>
        <p:spPr>
          <a:xfrm>
            <a:off x="277090" y="1551470"/>
            <a:ext cx="8126672" cy="4730906"/>
          </a:xfrm>
          <a:prstGeom prst="rect">
            <a:avLst/>
          </a:prstGeom>
        </p:spPr>
      </p:pic>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Q2. ONR's mission is 'To protect society by securing safe nuclear operations.' How confident or not are you that ONR is delivering this? (n=151)</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23">
            <a:extLst>
              <a:ext uri="{FF2B5EF4-FFF2-40B4-BE49-F238E27FC236}">
                <a16:creationId xmlns:a16="http://schemas.microsoft.com/office/drawing/2014/main" id="{1BB8EC8D-5596-715B-FD58-E93C03E4D11A}"/>
              </a:ext>
            </a:extLst>
          </p:cNvPr>
          <p:cNvSpPr txBox="1"/>
          <p:nvPr/>
        </p:nvSpPr>
        <p:spPr>
          <a:xfrm>
            <a:off x="8347577" y="1681404"/>
            <a:ext cx="84490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Confident</a:t>
            </a:r>
          </a:p>
        </p:txBody>
      </p:sp>
      <p:sp>
        <p:nvSpPr>
          <p:cNvPr id="9" name="TextBox 24">
            <a:extLst>
              <a:ext uri="{FF2B5EF4-FFF2-40B4-BE49-F238E27FC236}">
                <a16:creationId xmlns:a16="http://schemas.microsoft.com/office/drawing/2014/main" id="{4D331EFD-1FA6-DB6D-C15E-522B9DBD07CA}"/>
              </a:ext>
              <a:ext uri="{C183D7F6-B498-43B3-948B-1728B52AA6E4}">
                <adec:decorative xmlns:adec="http://schemas.microsoft.com/office/drawing/2017/decorative" val="0"/>
              </a:ext>
            </a:extLst>
          </p:cNvPr>
          <p:cNvSpPr txBox="1"/>
          <p:nvPr/>
        </p:nvSpPr>
        <p:spPr>
          <a:xfrm>
            <a:off x="8547633" y="215345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93%</a:t>
            </a:r>
          </a:p>
        </p:txBody>
      </p:sp>
      <p:sp>
        <p:nvSpPr>
          <p:cNvPr id="4" name="TextBox 10">
            <a:extLst>
              <a:ext uri="{FF2B5EF4-FFF2-40B4-BE49-F238E27FC236}">
                <a16:creationId xmlns:a16="http://schemas.microsoft.com/office/drawing/2014/main" id="{B1F0540A-A615-87CB-AFEB-CD18A5740F69}"/>
              </a:ext>
            </a:extLst>
          </p:cNvPr>
          <p:cNvSpPr txBox="1"/>
          <p:nvPr/>
        </p:nvSpPr>
        <p:spPr>
          <a:xfrm>
            <a:off x="8996087" y="1596765"/>
            <a:ext cx="1093070"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a:t>
            </a:r>
          </a:p>
          <a:p>
            <a:pPr algn="ctr"/>
            <a:r>
              <a:rPr lang="en-US" sz="1100" dirty="0">
                <a:solidFill>
                  <a:schemeClr val="accent6"/>
                </a:solidFill>
                <a:latin typeface="Arial" panose="020B0604020202020204" pitchFamily="34" charset="0"/>
                <a:cs typeface="Arial" panose="020B0604020202020204" pitchFamily="34" charset="0"/>
              </a:rPr>
              <a:t>Not </a:t>
            </a:r>
          </a:p>
          <a:p>
            <a:pPr algn="ctr"/>
            <a:r>
              <a:rPr lang="en-US" sz="1100" dirty="0">
                <a:solidFill>
                  <a:schemeClr val="accent6"/>
                </a:solidFill>
                <a:latin typeface="Arial" panose="020B0604020202020204" pitchFamily="34" charset="0"/>
                <a:cs typeface="Arial" panose="020B0604020202020204" pitchFamily="34" charset="0"/>
              </a:rPr>
              <a:t>Confident</a:t>
            </a:r>
          </a:p>
        </p:txBody>
      </p:sp>
      <p:sp>
        <p:nvSpPr>
          <p:cNvPr id="6" name="TextBox 12">
            <a:extLst>
              <a:ext uri="{FF2B5EF4-FFF2-40B4-BE49-F238E27FC236}">
                <a16:creationId xmlns:a16="http://schemas.microsoft.com/office/drawing/2014/main" id="{9B9DF473-D8D0-4E81-FFC4-6F910E9AA3F3}"/>
              </a:ext>
              <a:ext uri="{C183D7F6-B498-43B3-948B-1728B52AA6E4}">
                <adec:decorative xmlns:adec="http://schemas.microsoft.com/office/drawing/2017/decorative" val="0"/>
              </a:ext>
            </a:extLst>
          </p:cNvPr>
          <p:cNvSpPr txBox="1"/>
          <p:nvPr/>
        </p:nvSpPr>
        <p:spPr>
          <a:xfrm>
            <a:off x="9203512" y="215345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5%</a:t>
            </a:r>
          </a:p>
        </p:txBody>
      </p:sp>
      <p:sp>
        <p:nvSpPr>
          <p:cNvPr id="10" name="TextBox 12">
            <a:extLst>
              <a:ext uri="{FF2B5EF4-FFF2-40B4-BE49-F238E27FC236}">
                <a16:creationId xmlns:a16="http://schemas.microsoft.com/office/drawing/2014/main" id="{F8E9A2CF-475A-32B1-F7C3-503E20D1B3CC}"/>
              </a:ext>
              <a:ext uri="{C183D7F6-B498-43B3-948B-1728B52AA6E4}">
                <adec:decorative xmlns:adec="http://schemas.microsoft.com/office/drawing/2017/decorative" val="1"/>
              </a:ext>
            </a:extLst>
          </p:cNvPr>
          <p:cNvSpPr txBox="1"/>
          <p:nvPr/>
        </p:nvSpPr>
        <p:spPr>
          <a:xfrm>
            <a:off x="9203512" y="323961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0%</a:t>
            </a:r>
          </a:p>
        </p:txBody>
      </p:sp>
      <p:sp>
        <p:nvSpPr>
          <p:cNvPr id="12" name="TextBox 24">
            <a:extLst>
              <a:ext uri="{FF2B5EF4-FFF2-40B4-BE49-F238E27FC236}">
                <a16:creationId xmlns:a16="http://schemas.microsoft.com/office/drawing/2014/main" id="{9C1DDF1D-155D-0058-2DA4-A33D96B92FCE}"/>
              </a:ext>
              <a:ext uri="{C183D7F6-B498-43B3-948B-1728B52AA6E4}">
                <adec:decorative xmlns:adec="http://schemas.microsoft.com/office/drawing/2017/decorative" val="1"/>
              </a:ext>
            </a:extLst>
          </p:cNvPr>
          <p:cNvSpPr txBox="1"/>
          <p:nvPr/>
        </p:nvSpPr>
        <p:spPr>
          <a:xfrm>
            <a:off x="8547633" y="323961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97%</a:t>
            </a:r>
          </a:p>
        </p:txBody>
      </p:sp>
      <p:sp>
        <p:nvSpPr>
          <p:cNvPr id="13" name="TextBox 12">
            <a:extLst>
              <a:ext uri="{FF2B5EF4-FFF2-40B4-BE49-F238E27FC236}">
                <a16:creationId xmlns:a16="http://schemas.microsoft.com/office/drawing/2014/main" id="{01FB9298-5689-3AA4-5D02-12A66B9985AE}"/>
              </a:ext>
              <a:ext uri="{C183D7F6-B498-43B3-948B-1728B52AA6E4}">
                <adec:decorative xmlns:adec="http://schemas.microsoft.com/office/drawing/2017/decorative" val="1"/>
              </a:ext>
            </a:extLst>
          </p:cNvPr>
          <p:cNvSpPr txBox="1"/>
          <p:nvPr/>
        </p:nvSpPr>
        <p:spPr>
          <a:xfrm>
            <a:off x="9203512" y="380225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3%</a:t>
            </a:r>
          </a:p>
        </p:txBody>
      </p:sp>
      <p:sp>
        <p:nvSpPr>
          <p:cNvPr id="14" name="TextBox 24">
            <a:extLst>
              <a:ext uri="{FF2B5EF4-FFF2-40B4-BE49-F238E27FC236}">
                <a16:creationId xmlns:a16="http://schemas.microsoft.com/office/drawing/2014/main" id="{A73C6CA1-DB55-42D0-5709-9CD1584F6732}"/>
              </a:ext>
              <a:ext uri="{C183D7F6-B498-43B3-948B-1728B52AA6E4}">
                <adec:decorative xmlns:adec="http://schemas.microsoft.com/office/drawing/2017/decorative" val="1"/>
              </a:ext>
            </a:extLst>
          </p:cNvPr>
          <p:cNvSpPr txBox="1"/>
          <p:nvPr/>
        </p:nvSpPr>
        <p:spPr>
          <a:xfrm>
            <a:off x="8547633" y="380225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95%</a:t>
            </a:r>
          </a:p>
        </p:txBody>
      </p:sp>
      <p:sp>
        <p:nvSpPr>
          <p:cNvPr id="15" name="TextBox 12">
            <a:extLst>
              <a:ext uri="{FF2B5EF4-FFF2-40B4-BE49-F238E27FC236}">
                <a16:creationId xmlns:a16="http://schemas.microsoft.com/office/drawing/2014/main" id="{B809D268-83A1-8EEB-86C8-79519744F070}"/>
              </a:ext>
              <a:ext uri="{C183D7F6-B498-43B3-948B-1728B52AA6E4}">
                <adec:decorative xmlns:adec="http://schemas.microsoft.com/office/drawing/2017/decorative" val="1"/>
              </a:ext>
            </a:extLst>
          </p:cNvPr>
          <p:cNvSpPr txBox="1"/>
          <p:nvPr/>
        </p:nvSpPr>
        <p:spPr>
          <a:xfrm>
            <a:off x="9203512" y="43109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15%</a:t>
            </a:r>
          </a:p>
        </p:txBody>
      </p:sp>
      <p:sp>
        <p:nvSpPr>
          <p:cNvPr id="16" name="TextBox 24">
            <a:extLst>
              <a:ext uri="{FF2B5EF4-FFF2-40B4-BE49-F238E27FC236}">
                <a16:creationId xmlns:a16="http://schemas.microsoft.com/office/drawing/2014/main" id="{54414F9B-347D-43A7-16C8-2C390E045E10}"/>
              </a:ext>
              <a:ext uri="{C183D7F6-B498-43B3-948B-1728B52AA6E4}">
                <adec:decorative xmlns:adec="http://schemas.microsoft.com/office/drawing/2017/decorative" val="1"/>
              </a:ext>
            </a:extLst>
          </p:cNvPr>
          <p:cNvSpPr txBox="1"/>
          <p:nvPr/>
        </p:nvSpPr>
        <p:spPr>
          <a:xfrm>
            <a:off x="8547633" y="43109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85%</a:t>
            </a:r>
          </a:p>
        </p:txBody>
      </p:sp>
      <p:sp>
        <p:nvSpPr>
          <p:cNvPr id="17" name="TextBox 12">
            <a:extLst>
              <a:ext uri="{FF2B5EF4-FFF2-40B4-BE49-F238E27FC236}">
                <a16:creationId xmlns:a16="http://schemas.microsoft.com/office/drawing/2014/main" id="{2DE21B10-F1A3-21F4-0AB8-9311D0E3A903}"/>
              </a:ext>
              <a:ext uri="{C183D7F6-B498-43B3-948B-1728B52AA6E4}">
                <adec:decorative xmlns:adec="http://schemas.microsoft.com/office/drawing/2017/decorative" val="1"/>
              </a:ext>
            </a:extLst>
          </p:cNvPr>
          <p:cNvSpPr txBox="1"/>
          <p:nvPr/>
        </p:nvSpPr>
        <p:spPr>
          <a:xfrm>
            <a:off x="9203512" y="481959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13%</a:t>
            </a:r>
          </a:p>
        </p:txBody>
      </p:sp>
      <p:sp>
        <p:nvSpPr>
          <p:cNvPr id="18" name="TextBox 24">
            <a:extLst>
              <a:ext uri="{FF2B5EF4-FFF2-40B4-BE49-F238E27FC236}">
                <a16:creationId xmlns:a16="http://schemas.microsoft.com/office/drawing/2014/main" id="{7BC01BEB-62D4-2A0C-5FAC-4E7A949BED01}"/>
              </a:ext>
              <a:ext uri="{C183D7F6-B498-43B3-948B-1728B52AA6E4}">
                <adec:decorative xmlns:adec="http://schemas.microsoft.com/office/drawing/2017/decorative" val="1"/>
              </a:ext>
            </a:extLst>
          </p:cNvPr>
          <p:cNvSpPr txBox="1"/>
          <p:nvPr/>
        </p:nvSpPr>
        <p:spPr>
          <a:xfrm>
            <a:off x="8547633" y="481959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88%</a:t>
            </a:r>
          </a:p>
        </p:txBody>
      </p:sp>
      <p:sp>
        <p:nvSpPr>
          <p:cNvPr id="19" name="TextBox 12">
            <a:extLst>
              <a:ext uri="{FF2B5EF4-FFF2-40B4-BE49-F238E27FC236}">
                <a16:creationId xmlns:a16="http://schemas.microsoft.com/office/drawing/2014/main" id="{E3DE39BE-9DD0-7BE1-4CA5-64A73B9E8402}"/>
              </a:ext>
              <a:ext uri="{C183D7F6-B498-43B3-948B-1728B52AA6E4}">
                <adec:decorative xmlns:adec="http://schemas.microsoft.com/office/drawing/2017/decorative" val="1"/>
              </a:ext>
            </a:extLst>
          </p:cNvPr>
          <p:cNvSpPr txBox="1"/>
          <p:nvPr/>
        </p:nvSpPr>
        <p:spPr>
          <a:xfrm>
            <a:off x="9203512" y="545105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20%</a:t>
            </a:r>
          </a:p>
        </p:txBody>
      </p:sp>
      <p:sp>
        <p:nvSpPr>
          <p:cNvPr id="20" name="TextBox 24">
            <a:extLst>
              <a:ext uri="{FF2B5EF4-FFF2-40B4-BE49-F238E27FC236}">
                <a16:creationId xmlns:a16="http://schemas.microsoft.com/office/drawing/2014/main" id="{3FF6734D-4F17-E3FE-3F72-538DE5E94D01}"/>
              </a:ext>
              <a:ext uri="{C183D7F6-B498-43B3-948B-1728B52AA6E4}">
                <adec:decorative xmlns:adec="http://schemas.microsoft.com/office/drawing/2017/decorative" val="1"/>
              </a:ext>
            </a:extLst>
          </p:cNvPr>
          <p:cNvSpPr txBox="1"/>
          <p:nvPr/>
        </p:nvSpPr>
        <p:spPr>
          <a:xfrm>
            <a:off x="8547633" y="545105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60%</a:t>
            </a:r>
          </a:p>
        </p:txBody>
      </p:sp>
      <p:pic>
        <p:nvPicPr>
          <p:cNvPr id="21" name="Graphic 20">
            <a:extLst>
              <a:ext uri="{FF2B5EF4-FFF2-40B4-BE49-F238E27FC236}">
                <a16:creationId xmlns:a16="http://schemas.microsoft.com/office/drawing/2014/main" id="{B0759567-BC55-D89E-450E-C328E906C2A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11488" y="2568993"/>
            <a:ext cx="458406" cy="458406"/>
          </a:xfrm>
          <a:prstGeom prst="rect">
            <a:avLst/>
          </a:prstGeom>
        </p:spPr>
      </p:pic>
      <p:sp>
        <p:nvSpPr>
          <p:cNvPr id="27" name="TextBox 26">
            <a:extLst>
              <a:ext uri="{FF2B5EF4-FFF2-40B4-BE49-F238E27FC236}">
                <a16:creationId xmlns:a16="http://schemas.microsoft.com/office/drawing/2014/main" id="{F3ADC2D6-131E-6099-8F45-AEF051DEBDA0}"/>
              </a:ext>
            </a:extLst>
          </p:cNvPr>
          <p:cNvSpPr txBox="1"/>
          <p:nvPr/>
        </p:nvSpPr>
        <p:spPr>
          <a:xfrm>
            <a:off x="9749634" y="1838557"/>
            <a:ext cx="229466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Confidence in ONR delivers its mission - by level</a:t>
            </a:r>
            <a:endParaRPr lang="en-GB" sz="12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3C3F1F5-9AF7-DF02-8DDD-A9FEC99F3F71}"/>
              </a:ext>
            </a:extLst>
          </p:cNvPr>
          <p:cNvSpPr txBox="1"/>
          <p:nvPr/>
        </p:nvSpPr>
        <p:spPr>
          <a:xfrm>
            <a:off x="10622394" y="2553824"/>
            <a:ext cx="129251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Director level </a:t>
            </a:r>
            <a:r>
              <a:rPr lang="en-US" sz="1200" b="1" dirty="0">
                <a:latin typeface="Arial" panose="020B0604020202020204" pitchFamily="34" charset="0"/>
                <a:cs typeface="Arial" panose="020B0604020202020204" pitchFamily="34" charset="0"/>
              </a:rPr>
              <a:t>98%</a:t>
            </a:r>
            <a:endParaRPr lang="en-GB" sz="1200" b="1" dirty="0">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F669D752-5631-5EA6-5B64-90C3B73D754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69834" y="3309053"/>
            <a:ext cx="541715" cy="541715"/>
          </a:xfrm>
          <a:prstGeom prst="rect">
            <a:avLst/>
          </a:prstGeom>
        </p:spPr>
      </p:pic>
      <p:pic>
        <p:nvPicPr>
          <p:cNvPr id="23" name="Graphic 22">
            <a:extLst>
              <a:ext uri="{FF2B5EF4-FFF2-40B4-BE49-F238E27FC236}">
                <a16:creationId xmlns:a16="http://schemas.microsoft.com/office/drawing/2014/main" id="{DB4C8906-FDA4-A8F5-4A08-916EEBC52E98}"/>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55800" y="4132422"/>
            <a:ext cx="569782" cy="569782"/>
          </a:xfrm>
          <a:prstGeom prst="rect">
            <a:avLst/>
          </a:prstGeom>
        </p:spPr>
      </p:pic>
      <p:sp>
        <p:nvSpPr>
          <p:cNvPr id="25" name="TextBox 24">
            <a:extLst>
              <a:ext uri="{FF2B5EF4-FFF2-40B4-BE49-F238E27FC236}">
                <a16:creationId xmlns:a16="http://schemas.microsoft.com/office/drawing/2014/main" id="{350034B2-2F96-0A9F-D5A4-8CBCC2981D8B}"/>
              </a:ext>
            </a:extLst>
          </p:cNvPr>
          <p:cNvSpPr txBox="1"/>
          <p:nvPr/>
        </p:nvSpPr>
        <p:spPr>
          <a:xfrm>
            <a:off x="10622394" y="3261356"/>
            <a:ext cx="1532037" cy="646331"/>
          </a:xfrm>
          <a:prstGeom prst="rect">
            <a:avLst/>
          </a:prstGeom>
          <a:noFill/>
        </p:spPr>
        <p:txBody>
          <a:bodyPr wrap="square" rtlCol="0">
            <a:spAutoFit/>
          </a:bodyPr>
          <a:lstStyle/>
          <a:p>
            <a:r>
              <a:rPr lang="en-US" sz="1200" dirty="0"/>
              <a:t>Manager / Supervisor</a:t>
            </a:r>
          </a:p>
          <a:p>
            <a:r>
              <a:rPr lang="en-US" sz="1200" b="1" dirty="0"/>
              <a:t>93%</a:t>
            </a:r>
            <a:endParaRPr lang="en-GB" sz="1200" b="1" dirty="0"/>
          </a:p>
        </p:txBody>
      </p:sp>
      <p:sp>
        <p:nvSpPr>
          <p:cNvPr id="26" name="TextBox 25">
            <a:extLst>
              <a:ext uri="{FF2B5EF4-FFF2-40B4-BE49-F238E27FC236}">
                <a16:creationId xmlns:a16="http://schemas.microsoft.com/office/drawing/2014/main" id="{1C6B79DD-77AA-8110-3405-770543E245D3}"/>
              </a:ext>
            </a:extLst>
          </p:cNvPr>
          <p:cNvSpPr txBox="1"/>
          <p:nvPr/>
        </p:nvSpPr>
        <p:spPr>
          <a:xfrm>
            <a:off x="10622392" y="4163515"/>
            <a:ext cx="1552077" cy="461665"/>
          </a:xfrm>
          <a:prstGeom prst="rect">
            <a:avLst/>
          </a:prstGeom>
          <a:noFill/>
        </p:spPr>
        <p:txBody>
          <a:bodyPr wrap="square" rtlCol="0">
            <a:spAutoFit/>
          </a:bodyPr>
          <a:lstStyle/>
          <a:p>
            <a:r>
              <a:rPr lang="en-US" sz="1200" dirty="0"/>
              <a:t>Junior operative </a:t>
            </a:r>
            <a:r>
              <a:rPr lang="en-US" sz="1200" b="1" dirty="0"/>
              <a:t>83%</a:t>
            </a:r>
            <a:endParaRPr lang="en-GB" sz="1200" b="1" dirty="0"/>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7288541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EFD4-94FB-4E72-86C4-9D3CCDE1A2EE}"/>
              </a:ext>
            </a:extLst>
          </p:cNvPr>
          <p:cNvSpPr>
            <a:spLocks noGrp="1"/>
          </p:cNvSpPr>
          <p:nvPr>
            <p:ph type="title"/>
          </p:nvPr>
        </p:nvSpPr>
        <p:spPr>
          <a:xfrm>
            <a:off x="396258" y="692149"/>
            <a:ext cx="8748650" cy="1508423"/>
          </a:xfrm>
        </p:spPr>
        <p:txBody>
          <a:bodyPr/>
          <a:lstStyle/>
          <a:p>
            <a:r>
              <a:rPr lang="en-GB" dirty="0">
                <a:solidFill>
                  <a:srgbClr val="002060"/>
                </a:solidFill>
              </a:rPr>
              <a:t>Innovation in the nuclear sector</a:t>
            </a:r>
          </a:p>
        </p:txBody>
      </p:sp>
      <p:sp>
        <p:nvSpPr>
          <p:cNvPr id="3" name="Slide Number Placeholder 2">
            <a:extLst>
              <a:ext uri="{FF2B5EF4-FFF2-40B4-BE49-F238E27FC236}">
                <a16:creationId xmlns:a16="http://schemas.microsoft.com/office/drawing/2014/main" id="{AB75E513-09BB-4282-8130-68FD0DF30A29}"/>
              </a:ext>
            </a:extLst>
          </p:cNvPr>
          <p:cNvSpPr>
            <a:spLocks noGrp="1"/>
          </p:cNvSpPr>
          <p:nvPr>
            <p:ph type="sldNum" sz="quarter" idx="12"/>
          </p:nvPr>
        </p:nvSpPr>
        <p:spPr/>
        <p:txBody>
          <a:bodyPr/>
          <a:lstStyle/>
          <a:p>
            <a:fld id="{DCD633C5-EF89-2749-84FE-9034CB20F467}" type="slidenum">
              <a:rPr lang="en-US" smtClean="0"/>
              <a:t>12</a:t>
            </a:fld>
            <a:endParaRPr lang="en-US" dirty="0"/>
          </a:p>
        </p:txBody>
      </p:sp>
    </p:spTree>
    <p:extLst>
      <p:ext uri="{BB962C8B-B14F-4D97-AF65-F5344CB8AC3E}">
        <p14:creationId xmlns:p14="http://schemas.microsoft.com/office/powerpoint/2010/main" val="24140479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91EF31D-E150-84C8-73F2-65F80511F6BA}"/>
              </a:ext>
            </a:extLst>
          </p:cNvPr>
          <p:cNvSpPr>
            <a:spLocks noGrp="1"/>
          </p:cNvSpPr>
          <p:nvPr>
            <p:ph type="title"/>
          </p:nvPr>
        </p:nvSpPr>
        <p:spPr>
          <a:xfrm>
            <a:off x="522986" y="397933"/>
            <a:ext cx="10801350" cy="675005"/>
          </a:xfrm>
        </p:spPr>
        <p:txBody>
          <a:bodyPr>
            <a:noAutofit/>
          </a:bodyPr>
          <a:lstStyle/>
          <a:p>
            <a:r>
              <a:rPr lang="en-GB" sz="2200" dirty="0"/>
              <a:t>For many in the nuclear industry, innovation is seen as an opportunity to reduce risk, particularly in the process of decommissioning and waste management</a:t>
            </a:r>
            <a:endParaRPr lang="en-GB" sz="2200" dirty="0">
              <a:solidFill>
                <a:schemeClr val="accent2"/>
              </a:solidFill>
            </a:endParaRPr>
          </a:p>
        </p:txBody>
      </p:sp>
      <p:sp>
        <p:nvSpPr>
          <p:cNvPr id="4" name="TextBox 3">
            <a:extLst>
              <a:ext uri="{FF2B5EF4-FFF2-40B4-BE49-F238E27FC236}">
                <a16:creationId xmlns:a16="http://schemas.microsoft.com/office/drawing/2014/main" id="{9CFC6857-3EB6-17B5-FCE7-0EED8E8478B5}"/>
              </a:ext>
            </a:extLst>
          </p:cNvPr>
          <p:cNvSpPr txBox="1"/>
          <p:nvPr/>
        </p:nvSpPr>
        <p:spPr>
          <a:xfrm>
            <a:off x="373876" y="1394011"/>
            <a:ext cx="6292333" cy="715089"/>
          </a:xfrm>
          <a:prstGeom prst="roundRect">
            <a:avLst/>
          </a:prstGeom>
          <a:solidFill>
            <a:schemeClr val="bg2">
              <a:lumMod val="95000"/>
            </a:schemeClr>
          </a:solidFill>
          <a:ln w="38100">
            <a:noFill/>
          </a:ln>
        </p:spPr>
        <p:txBody>
          <a:bodyPr wrap="square">
            <a:spAutoFit/>
          </a:bodyPr>
          <a:lstStyle/>
          <a:p>
            <a:r>
              <a:rPr lang="en-US" sz="1200" dirty="0"/>
              <a:t>Stakeholders working at decommissioning or waste management sites feel that innovation primarily relates to new technologies that can help </a:t>
            </a:r>
            <a:r>
              <a:rPr lang="en-US" sz="1200" b="1" i="1" dirty="0"/>
              <a:t>decrease risks</a:t>
            </a:r>
            <a:r>
              <a:rPr lang="en-US" sz="1200" b="1" dirty="0"/>
              <a:t> </a:t>
            </a:r>
            <a:r>
              <a:rPr lang="en-US" sz="1200" dirty="0"/>
              <a:t>to individuals working in the nuclear industry. </a:t>
            </a:r>
            <a:endParaRPr lang="en-GB" sz="1200" dirty="0"/>
          </a:p>
        </p:txBody>
      </p:sp>
      <p:sp>
        <p:nvSpPr>
          <p:cNvPr id="13" name="TextBox 12">
            <a:extLst>
              <a:ext uri="{FF2B5EF4-FFF2-40B4-BE49-F238E27FC236}">
                <a16:creationId xmlns:a16="http://schemas.microsoft.com/office/drawing/2014/main" id="{EAA220E3-DF14-3DF2-5572-E8DE73F262D0}"/>
              </a:ext>
            </a:extLst>
          </p:cNvPr>
          <p:cNvSpPr txBox="1"/>
          <p:nvPr/>
        </p:nvSpPr>
        <p:spPr>
          <a:xfrm>
            <a:off x="450573" y="2308646"/>
            <a:ext cx="2747695" cy="1532334"/>
          </a:xfrm>
          <a:prstGeom prst="roundRect">
            <a:avLst/>
          </a:prstGeom>
          <a:noFill/>
          <a:ln w="38100">
            <a:solidFill>
              <a:srgbClr val="AE136E"/>
            </a:solidFill>
          </a:ln>
        </p:spPr>
        <p:txBody>
          <a:bodyPr wrap="square">
            <a:spAutoFit/>
          </a:bodyPr>
          <a:lstStyle/>
          <a:p>
            <a:r>
              <a:rPr lang="en-US" sz="1200" dirty="0"/>
              <a:t>“I would say it's the application of new technologies, for me, and that could be new technologies full stop, so developing something specific for addressing hazard and risk reduction.”</a:t>
            </a:r>
          </a:p>
          <a:p>
            <a:r>
              <a:rPr lang="en-US" sz="1200" b="1" dirty="0"/>
              <a:t>Decommissioning Site</a:t>
            </a:r>
            <a:endParaRPr lang="en-GB" sz="1200" b="1" dirty="0"/>
          </a:p>
        </p:txBody>
      </p:sp>
      <p:sp>
        <p:nvSpPr>
          <p:cNvPr id="21" name="TextBox 20">
            <a:extLst>
              <a:ext uri="{FF2B5EF4-FFF2-40B4-BE49-F238E27FC236}">
                <a16:creationId xmlns:a16="http://schemas.microsoft.com/office/drawing/2014/main" id="{83BCE4DF-BE03-98C2-9346-147222276174}"/>
              </a:ext>
            </a:extLst>
          </p:cNvPr>
          <p:cNvSpPr txBox="1"/>
          <p:nvPr/>
        </p:nvSpPr>
        <p:spPr>
          <a:xfrm>
            <a:off x="3439508" y="2204491"/>
            <a:ext cx="2967823" cy="1736646"/>
          </a:xfrm>
          <a:prstGeom prst="roundRect">
            <a:avLst/>
          </a:prstGeom>
          <a:noFill/>
          <a:ln w="38100">
            <a:solidFill>
              <a:srgbClr val="AE136E"/>
            </a:solidFill>
          </a:ln>
        </p:spPr>
        <p:txBody>
          <a:bodyPr wrap="square">
            <a:spAutoFit/>
          </a:bodyPr>
          <a:lstStyle/>
          <a:p>
            <a:r>
              <a:rPr lang="en-US" sz="1200" dirty="0"/>
              <a:t>“I suppose, it's using the latest technology, that can have a big bearing on the way you do decommissioning and work like that. If something new comes in that wasn't available 20 years ago, you're going to look at different ways to do it.”</a:t>
            </a:r>
          </a:p>
          <a:p>
            <a:r>
              <a:rPr lang="en-US" sz="1200" b="1" dirty="0"/>
              <a:t>Decommissioning Site</a:t>
            </a:r>
            <a:endParaRPr lang="en-US" sz="1200" dirty="0"/>
          </a:p>
        </p:txBody>
      </p:sp>
      <p:sp>
        <p:nvSpPr>
          <p:cNvPr id="9" name="New shape">
            <a:extLst>
              <a:ext uri="{FF2B5EF4-FFF2-40B4-BE49-F238E27FC236}">
                <a16:creationId xmlns:a16="http://schemas.microsoft.com/office/drawing/2014/main" id="{9F1BD549-FE4D-5513-DE9F-EB8F512C7E31}"/>
              </a:ext>
              <a:ext uri="{C183D7F6-B498-43B3-948B-1728B52AA6E4}">
                <adec:decorative xmlns:adec="http://schemas.microsoft.com/office/drawing/2017/decorative" val="1"/>
              </a:ext>
            </a:extLst>
          </p:cNvPr>
          <p:cNvSpPr/>
          <p:nvPr/>
        </p:nvSpPr>
        <p:spPr>
          <a:xfrm>
            <a:off x="929640" y="6530340"/>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l"/>
            <a:r>
              <a:rPr lang="en-US" sz="1000" dirty="0">
                <a:solidFill>
                  <a:srgbClr val="000000"/>
                </a:solidFill>
                <a:latin typeface="+mj-lt"/>
              </a:rPr>
              <a:t>What does innovation in the context of the nuclear industry mean to you? (Qual interviews)</a:t>
            </a:r>
          </a:p>
          <a:p>
            <a:pPr algn="l"/>
            <a:r>
              <a:rPr lang="en-US" sz="1000" dirty="0">
                <a:solidFill>
                  <a:srgbClr val="000000"/>
                </a:solidFill>
                <a:latin typeface="+mj-lt"/>
              </a:rPr>
              <a:t>Have you got some examples of innovative methods that have been used (Qual interviews)</a:t>
            </a:r>
          </a:p>
        </p:txBody>
      </p:sp>
      <p:sp>
        <p:nvSpPr>
          <p:cNvPr id="7" name="TextBox 6">
            <a:extLst>
              <a:ext uri="{FF2B5EF4-FFF2-40B4-BE49-F238E27FC236}">
                <a16:creationId xmlns:a16="http://schemas.microsoft.com/office/drawing/2014/main" id="{95855E5B-DCED-6B28-276F-87F3D658B116}"/>
              </a:ext>
            </a:extLst>
          </p:cNvPr>
          <p:cNvSpPr txBox="1"/>
          <p:nvPr/>
        </p:nvSpPr>
        <p:spPr>
          <a:xfrm>
            <a:off x="362794" y="4027513"/>
            <a:ext cx="6198883" cy="715089"/>
          </a:xfrm>
          <a:prstGeom prst="roundRect">
            <a:avLst/>
          </a:prstGeom>
          <a:solidFill>
            <a:srgbClr val="F2F2F2"/>
          </a:solidFill>
          <a:ln w="38100">
            <a:noFill/>
          </a:ln>
        </p:spPr>
        <p:txBody>
          <a:bodyPr wrap="square">
            <a:spAutoFit/>
          </a:bodyPr>
          <a:lstStyle/>
          <a:p>
            <a:r>
              <a:rPr lang="en-US" sz="1200" dirty="0"/>
              <a:t>Various examples are cited including use of </a:t>
            </a:r>
            <a:r>
              <a:rPr lang="en-US" sz="1200" b="1" i="1" dirty="0"/>
              <a:t>drones and robotics </a:t>
            </a:r>
            <a:r>
              <a:rPr lang="en-US" sz="1200" dirty="0"/>
              <a:t>to check areas where there may be a physical risk to individual safety, either via radiation or just traditional health and safety concerns.  </a:t>
            </a:r>
            <a:endParaRPr lang="en-GB" sz="1200" dirty="0"/>
          </a:p>
        </p:txBody>
      </p:sp>
      <p:sp>
        <p:nvSpPr>
          <p:cNvPr id="2" name="TextBox 1">
            <a:extLst>
              <a:ext uri="{FF2B5EF4-FFF2-40B4-BE49-F238E27FC236}">
                <a16:creationId xmlns:a16="http://schemas.microsoft.com/office/drawing/2014/main" id="{61427D9C-E03B-A145-52E3-4B004D5AFBDD}"/>
              </a:ext>
            </a:extLst>
          </p:cNvPr>
          <p:cNvSpPr txBox="1"/>
          <p:nvPr/>
        </p:nvSpPr>
        <p:spPr>
          <a:xfrm>
            <a:off x="435458" y="4965634"/>
            <a:ext cx="2762810" cy="1123712"/>
          </a:xfrm>
          <a:prstGeom prst="roundRect">
            <a:avLst/>
          </a:prstGeom>
          <a:noFill/>
          <a:ln w="38100">
            <a:solidFill>
              <a:srgbClr val="5EA19B"/>
            </a:solidFill>
          </a:ln>
        </p:spPr>
        <p:txBody>
          <a:bodyPr wrap="square">
            <a:spAutoFit/>
          </a:bodyPr>
          <a:lstStyle/>
          <a:p>
            <a:r>
              <a:rPr lang="en-US" sz="1200" dirty="0"/>
              <a:t>“So, innovation that we see […] various remote devices, so the likes of drones, both in the air and in the water.”</a:t>
            </a:r>
          </a:p>
          <a:p>
            <a:r>
              <a:rPr lang="en-US" sz="1200" b="1" dirty="0"/>
              <a:t>Defence Site</a:t>
            </a:r>
            <a:endParaRPr lang="en-US" sz="1200" dirty="0"/>
          </a:p>
        </p:txBody>
      </p:sp>
      <p:sp>
        <p:nvSpPr>
          <p:cNvPr id="6" name="TextBox 5">
            <a:extLst>
              <a:ext uri="{FF2B5EF4-FFF2-40B4-BE49-F238E27FC236}">
                <a16:creationId xmlns:a16="http://schemas.microsoft.com/office/drawing/2014/main" id="{F5AF1AD2-D9E4-FBD1-AD48-D81F88D60E77}"/>
              </a:ext>
            </a:extLst>
          </p:cNvPr>
          <p:cNvSpPr txBox="1"/>
          <p:nvPr/>
        </p:nvSpPr>
        <p:spPr>
          <a:xfrm>
            <a:off x="3544272" y="4876318"/>
            <a:ext cx="2758296" cy="1328023"/>
          </a:xfrm>
          <a:prstGeom prst="roundRect">
            <a:avLst/>
          </a:prstGeom>
          <a:noFill/>
          <a:ln w="38100">
            <a:solidFill>
              <a:srgbClr val="5EA19B"/>
            </a:solidFill>
          </a:ln>
        </p:spPr>
        <p:txBody>
          <a:bodyPr wrap="square">
            <a:spAutoFit/>
          </a:bodyPr>
          <a:lstStyle/>
          <a:p>
            <a:r>
              <a:rPr lang="en-US" sz="1200" dirty="0"/>
              <a:t>“In the past, you'd be talking building scaffolds and everything and going up on the roof. Now you can get a drone that can give you the same quality of checks.”</a:t>
            </a:r>
          </a:p>
          <a:p>
            <a:r>
              <a:rPr lang="en-US" sz="1200" b="1" dirty="0"/>
              <a:t>Defence Site</a:t>
            </a:r>
            <a:endParaRPr lang="en-GB" sz="1200" dirty="0"/>
          </a:p>
        </p:txBody>
      </p:sp>
      <p:sp>
        <p:nvSpPr>
          <p:cNvPr id="8" name="TextBox 7">
            <a:extLst>
              <a:ext uri="{FF2B5EF4-FFF2-40B4-BE49-F238E27FC236}">
                <a16:creationId xmlns:a16="http://schemas.microsoft.com/office/drawing/2014/main" id="{1B1279AF-B4E4-035D-2A76-371E7F5ABF85}"/>
              </a:ext>
            </a:extLst>
          </p:cNvPr>
          <p:cNvSpPr txBox="1"/>
          <p:nvPr/>
        </p:nvSpPr>
        <p:spPr>
          <a:xfrm>
            <a:off x="6927274" y="1339976"/>
            <a:ext cx="5032814" cy="919401"/>
          </a:xfrm>
          <a:prstGeom prst="roundRect">
            <a:avLst/>
          </a:prstGeom>
          <a:solidFill>
            <a:srgbClr val="F2F2F2"/>
          </a:solidFill>
          <a:ln w="38100">
            <a:noFill/>
          </a:ln>
        </p:spPr>
        <p:txBody>
          <a:bodyPr wrap="square">
            <a:spAutoFit/>
          </a:bodyPr>
          <a:lstStyle/>
          <a:p>
            <a:r>
              <a:rPr lang="en-US" sz="1200" dirty="0"/>
              <a:t>However, those who work at energy generation sties tend to see innovation as a potential way to </a:t>
            </a:r>
            <a:r>
              <a:rPr lang="en-US" sz="1200" b="1" i="1" dirty="0"/>
              <a:t>speed up and improve processes</a:t>
            </a:r>
            <a:r>
              <a:rPr lang="en-US" sz="1200" dirty="0"/>
              <a:t>, either via reducing time through efficient working practices, or with the help of new technology.</a:t>
            </a:r>
            <a:endParaRPr lang="en-GB" sz="1200" dirty="0"/>
          </a:p>
        </p:txBody>
      </p:sp>
      <p:sp>
        <p:nvSpPr>
          <p:cNvPr id="11" name="TextBox 10">
            <a:extLst>
              <a:ext uri="{FF2B5EF4-FFF2-40B4-BE49-F238E27FC236}">
                <a16:creationId xmlns:a16="http://schemas.microsoft.com/office/drawing/2014/main" id="{2E261D33-C856-3A37-983D-8C3C5DAE003A}"/>
              </a:ext>
            </a:extLst>
          </p:cNvPr>
          <p:cNvSpPr txBox="1"/>
          <p:nvPr/>
        </p:nvSpPr>
        <p:spPr>
          <a:xfrm>
            <a:off x="6993535" y="2383099"/>
            <a:ext cx="4741266" cy="919401"/>
          </a:xfrm>
          <a:prstGeom prst="roundRect">
            <a:avLst/>
          </a:prstGeom>
          <a:noFill/>
          <a:ln w="38100">
            <a:solidFill>
              <a:srgbClr val="56BFCA"/>
            </a:solidFill>
          </a:ln>
        </p:spPr>
        <p:txBody>
          <a:bodyPr wrap="square">
            <a:spAutoFit/>
          </a:bodyPr>
          <a:lstStyle/>
          <a:p>
            <a:r>
              <a:rPr lang="en-US" sz="1200" dirty="0"/>
              <a:t>“Innovation would be achieving the required outcomes in a more efficient way. Embracing be it new technologies, different ways of working or whatever it is.”</a:t>
            </a:r>
          </a:p>
          <a:p>
            <a:r>
              <a:rPr lang="en-US" sz="1200" b="1" dirty="0"/>
              <a:t>Operating Civil Reactor Site</a:t>
            </a:r>
            <a:endParaRPr lang="en-GB" sz="1200" dirty="0"/>
          </a:p>
        </p:txBody>
      </p:sp>
      <p:sp>
        <p:nvSpPr>
          <p:cNvPr id="12" name="TextBox 11">
            <a:extLst>
              <a:ext uri="{FF2B5EF4-FFF2-40B4-BE49-F238E27FC236}">
                <a16:creationId xmlns:a16="http://schemas.microsoft.com/office/drawing/2014/main" id="{3A0298BC-DD94-271E-8670-1AD3409A6C04}"/>
              </a:ext>
            </a:extLst>
          </p:cNvPr>
          <p:cNvSpPr txBox="1"/>
          <p:nvPr/>
        </p:nvSpPr>
        <p:spPr>
          <a:xfrm>
            <a:off x="6927274" y="3395807"/>
            <a:ext cx="5032814" cy="510778"/>
          </a:xfrm>
          <a:prstGeom prst="roundRect">
            <a:avLst/>
          </a:prstGeom>
          <a:solidFill>
            <a:srgbClr val="F2F2F2"/>
          </a:solidFill>
          <a:ln w="38100">
            <a:noFill/>
          </a:ln>
        </p:spPr>
        <p:txBody>
          <a:bodyPr wrap="square">
            <a:spAutoFit/>
          </a:bodyPr>
          <a:lstStyle/>
          <a:p>
            <a:r>
              <a:rPr lang="en-US" sz="1200" dirty="0"/>
              <a:t>These often involve small and simple steps to </a:t>
            </a:r>
            <a:r>
              <a:rPr lang="en-US" sz="1200" b="1" i="1" dirty="0"/>
              <a:t>improve the speed </a:t>
            </a:r>
            <a:r>
              <a:rPr lang="en-US" sz="1200" dirty="0"/>
              <a:t>at which repairs and tests are carried out. </a:t>
            </a:r>
            <a:endParaRPr lang="en-GB" sz="1200" dirty="0"/>
          </a:p>
        </p:txBody>
      </p:sp>
      <p:sp>
        <p:nvSpPr>
          <p:cNvPr id="5" name="TextBox 4">
            <a:extLst>
              <a:ext uri="{FF2B5EF4-FFF2-40B4-BE49-F238E27FC236}">
                <a16:creationId xmlns:a16="http://schemas.microsoft.com/office/drawing/2014/main" id="{760C282E-880E-BA60-F2A2-D6DFAF39348C}"/>
              </a:ext>
            </a:extLst>
          </p:cNvPr>
          <p:cNvSpPr txBox="1"/>
          <p:nvPr/>
        </p:nvSpPr>
        <p:spPr>
          <a:xfrm>
            <a:off x="6951202" y="4021006"/>
            <a:ext cx="2661537" cy="2145268"/>
          </a:xfrm>
          <a:prstGeom prst="roundRect">
            <a:avLst/>
          </a:prstGeom>
          <a:noFill/>
          <a:ln w="38100">
            <a:solidFill>
              <a:srgbClr val="56BFCA"/>
            </a:solidFill>
          </a:ln>
        </p:spPr>
        <p:txBody>
          <a:bodyPr wrap="square">
            <a:spAutoFit/>
          </a:bodyPr>
          <a:lstStyle/>
          <a:p>
            <a:r>
              <a:rPr lang="en-US" sz="1200" dirty="0"/>
              <a:t>“We were able to design ourselves a little complex next to our office, so that the team leader could pop in and check the alarms. So rather than having to have a technician sat there all the time waiting for the alarms, the technician has a phone direct to the team leader.”</a:t>
            </a:r>
          </a:p>
          <a:p>
            <a:r>
              <a:rPr lang="en-US" sz="1200" b="1" dirty="0"/>
              <a:t>Operating Civil Reactor Site</a:t>
            </a:r>
            <a:endParaRPr lang="en-US" sz="1200" dirty="0"/>
          </a:p>
        </p:txBody>
      </p:sp>
      <p:sp>
        <p:nvSpPr>
          <p:cNvPr id="10" name="TextBox 9">
            <a:extLst>
              <a:ext uri="{FF2B5EF4-FFF2-40B4-BE49-F238E27FC236}">
                <a16:creationId xmlns:a16="http://schemas.microsoft.com/office/drawing/2014/main" id="{17E4936E-B9C4-0A78-CE06-E5EDCF5EC3A9}"/>
              </a:ext>
            </a:extLst>
          </p:cNvPr>
          <p:cNvSpPr txBox="1"/>
          <p:nvPr/>
        </p:nvSpPr>
        <p:spPr>
          <a:xfrm>
            <a:off x="9743155" y="3999892"/>
            <a:ext cx="2157074" cy="2145268"/>
          </a:xfrm>
          <a:prstGeom prst="roundRect">
            <a:avLst/>
          </a:prstGeom>
          <a:noFill/>
          <a:ln w="38100">
            <a:solidFill>
              <a:srgbClr val="56BFCA"/>
            </a:solidFill>
          </a:ln>
        </p:spPr>
        <p:txBody>
          <a:bodyPr wrap="square">
            <a:spAutoFit/>
          </a:bodyPr>
          <a:lstStyle/>
          <a:p>
            <a:r>
              <a:rPr lang="en-US" sz="1200" dirty="0"/>
              <a:t>“Historically we've manufactured all our own gaskets by cutting them out of gasket material. But actually, in modern facilities, you use a gasket cutting machine that does that for you.”</a:t>
            </a:r>
          </a:p>
          <a:p>
            <a:r>
              <a:rPr lang="en-US" sz="1200" b="1" dirty="0"/>
              <a:t>Operating Civil Reactor Site</a:t>
            </a:r>
            <a:endParaRPr lang="en-US" sz="1200" dirty="0"/>
          </a:p>
        </p:txBody>
      </p:sp>
      <p:sp>
        <p:nvSpPr>
          <p:cNvPr id="3" name="Slide Number Placeholder 2">
            <a:extLst>
              <a:ext uri="{FF2B5EF4-FFF2-40B4-BE49-F238E27FC236}">
                <a16:creationId xmlns:a16="http://schemas.microsoft.com/office/drawing/2014/main" id="{E0AAC77E-ABA7-47ED-BAC0-B734AC1CB839}"/>
              </a:ext>
              <a:ext uri="{C183D7F6-B498-43B3-948B-1728B52AA6E4}">
                <adec:decorative xmlns:adec="http://schemas.microsoft.com/office/drawing/2017/decorative" val="1"/>
              </a:ext>
            </a:extLst>
          </p:cNvPr>
          <p:cNvSpPr>
            <a:spLocks noGrp="1"/>
          </p:cNvSpPr>
          <p:nvPr>
            <p:ph type="sldNum" sz="quarter" idx="12"/>
          </p:nvPr>
        </p:nvSpPr>
        <p:spPr/>
        <p:txBody>
          <a:bodyPr/>
          <a:lstStyle/>
          <a:p>
            <a:fld id="{DCD633C5-EF89-2749-84FE-9034CB20F467}" type="slidenum">
              <a:rPr lang="en-US" smtClean="0"/>
              <a:t>13</a:t>
            </a:fld>
            <a:endParaRPr lang="en-US" dirty="0"/>
          </a:p>
        </p:txBody>
      </p:sp>
    </p:spTree>
    <p:extLst>
      <p:ext uri="{BB962C8B-B14F-4D97-AF65-F5344CB8AC3E}">
        <p14:creationId xmlns:p14="http://schemas.microsoft.com/office/powerpoint/2010/main" val="22147631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91EF31D-E150-84C8-73F2-65F80511F6BA}"/>
              </a:ext>
            </a:extLst>
          </p:cNvPr>
          <p:cNvSpPr>
            <a:spLocks noGrp="1"/>
          </p:cNvSpPr>
          <p:nvPr>
            <p:ph type="title"/>
          </p:nvPr>
        </p:nvSpPr>
        <p:spPr>
          <a:xfrm>
            <a:off x="522986" y="397933"/>
            <a:ext cx="10801350" cy="675005"/>
          </a:xfrm>
        </p:spPr>
        <p:txBody>
          <a:bodyPr>
            <a:noAutofit/>
          </a:bodyPr>
          <a:lstStyle/>
          <a:p>
            <a:r>
              <a:rPr lang="en-GB" sz="2200" dirty="0"/>
              <a:t>Perceptions of the dangers of nuclear material and the importance of safety and security in operations are key concerns </a:t>
            </a:r>
            <a:endParaRPr lang="en-GB" sz="2200" dirty="0">
              <a:solidFill>
                <a:schemeClr val="accent2"/>
              </a:solidFill>
            </a:endParaRPr>
          </a:p>
        </p:txBody>
      </p:sp>
      <p:sp>
        <p:nvSpPr>
          <p:cNvPr id="4" name="TextBox 3">
            <a:extLst>
              <a:ext uri="{FF2B5EF4-FFF2-40B4-BE49-F238E27FC236}">
                <a16:creationId xmlns:a16="http://schemas.microsoft.com/office/drawing/2014/main" id="{9CFC6857-3EB6-17B5-FCE7-0EED8E8478B5}"/>
              </a:ext>
            </a:extLst>
          </p:cNvPr>
          <p:cNvSpPr txBox="1"/>
          <p:nvPr/>
        </p:nvSpPr>
        <p:spPr>
          <a:xfrm>
            <a:off x="396830" y="1130519"/>
            <a:ext cx="11311465" cy="510778"/>
          </a:xfrm>
          <a:prstGeom prst="roundRect">
            <a:avLst/>
          </a:prstGeom>
          <a:solidFill>
            <a:schemeClr val="bg2">
              <a:lumMod val="95000"/>
            </a:schemeClr>
          </a:solidFill>
          <a:ln w="38100">
            <a:noFill/>
          </a:ln>
        </p:spPr>
        <p:txBody>
          <a:bodyPr wrap="square">
            <a:spAutoFit/>
          </a:bodyPr>
          <a:lstStyle/>
          <a:p>
            <a:r>
              <a:rPr lang="en-US" sz="1200" dirty="0"/>
              <a:t>For many Stakeholders, it is an industry wide challenge and that the</a:t>
            </a:r>
            <a:r>
              <a:rPr lang="en-US" sz="1200" b="1" dirty="0">
                <a:solidFill>
                  <a:srgbClr val="AE136E"/>
                </a:solidFill>
              </a:rPr>
              <a:t> </a:t>
            </a:r>
            <a:r>
              <a:rPr lang="en-US" sz="1200" b="1" i="1" dirty="0"/>
              <a:t>high-risk</a:t>
            </a:r>
            <a:r>
              <a:rPr lang="en-US" sz="1200" b="1" dirty="0">
                <a:solidFill>
                  <a:srgbClr val="AE136E"/>
                </a:solidFill>
              </a:rPr>
              <a:t> </a:t>
            </a:r>
            <a:r>
              <a:rPr lang="en-US" sz="1200" dirty="0"/>
              <a:t>nature of materials and work that make innovation challenging. They feel that there may be simple opportunities to be innovative, but being able to test in real-life situations with high-risk materials is an additional barrier.</a:t>
            </a:r>
            <a:endParaRPr lang="en-GB" sz="1200" dirty="0"/>
          </a:p>
        </p:txBody>
      </p:sp>
      <p:sp>
        <p:nvSpPr>
          <p:cNvPr id="13" name="TextBox 12">
            <a:extLst>
              <a:ext uri="{FF2B5EF4-FFF2-40B4-BE49-F238E27FC236}">
                <a16:creationId xmlns:a16="http://schemas.microsoft.com/office/drawing/2014/main" id="{EAA220E3-DF14-3DF2-5572-E8DE73F262D0}"/>
              </a:ext>
            </a:extLst>
          </p:cNvPr>
          <p:cNvSpPr txBox="1"/>
          <p:nvPr/>
        </p:nvSpPr>
        <p:spPr>
          <a:xfrm>
            <a:off x="396831" y="1740575"/>
            <a:ext cx="5532916" cy="1123712"/>
          </a:xfrm>
          <a:prstGeom prst="roundRect">
            <a:avLst/>
          </a:prstGeom>
          <a:noFill/>
          <a:ln w="38100">
            <a:solidFill>
              <a:srgbClr val="AE136E"/>
            </a:solidFill>
          </a:ln>
        </p:spPr>
        <p:txBody>
          <a:bodyPr wrap="square">
            <a:spAutoFit/>
          </a:bodyPr>
          <a:lstStyle/>
          <a:p>
            <a:r>
              <a:rPr lang="en-US" sz="1200" dirty="0"/>
              <a:t>“Again, just my opinion, carrying out enough tests inactively to be sure it will work when you put it into an active environment. Also, that the radiation won't have an effect on whatever technology you're potentially going to introduce into a very harsh environment.“</a:t>
            </a:r>
          </a:p>
          <a:p>
            <a:r>
              <a:rPr lang="en-US" sz="1200" b="1" dirty="0"/>
              <a:t>Decommissioning Site</a:t>
            </a:r>
            <a:endParaRPr lang="en-GB" sz="1200" b="1" dirty="0"/>
          </a:p>
        </p:txBody>
      </p:sp>
      <p:sp>
        <p:nvSpPr>
          <p:cNvPr id="14" name="TextBox 13">
            <a:extLst>
              <a:ext uri="{FF2B5EF4-FFF2-40B4-BE49-F238E27FC236}">
                <a16:creationId xmlns:a16="http://schemas.microsoft.com/office/drawing/2014/main" id="{BA1802A5-D8EE-799A-7696-D1353B2D966F}"/>
              </a:ext>
            </a:extLst>
          </p:cNvPr>
          <p:cNvSpPr txBox="1"/>
          <p:nvPr/>
        </p:nvSpPr>
        <p:spPr>
          <a:xfrm>
            <a:off x="6262255" y="1732337"/>
            <a:ext cx="5338618" cy="1123712"/>
          </a:xfrm>
          <a:prstGeom prst="roundRect">
            <a:avLst/>
          </a:prstGeom>
          <a:noFill/>
          <a:ln w="38100">
            <a:solidFill>
              <a:srgbClr val="AE136E"/>
            </a:solidFill>
          </a:ln>
        </p:spPr>
        <p:txBody>
          <a:bodyPr wrap="square">
            <a:spAutoFit/>
          </a:bodyPr>
          <a:lstStyle/>
          <a:p>
            <a:r>
              <a:rPr lang="en-US" sz="1200" dirty="0"/>
              <a:t>“I think what it depends on is how dramatic the innovation you're taking, because the conferences are so dramatic, I think some of the easier stuff is where the innovation can flourish, and I think the complex stuff is complex for a reason.”</a:t>
            </a:r>
          </a:p>
          <a:p>
            <a:r>
              <a:rPr lang="en-US" sz="1200" b="1" dirty="0"/>
              <a:t>Defence site</a:t>
            </a:r>
          </a:p>
        </p:txBody>
      </p:sp>
      <p:sp>
        <p:nvSpPr>
          <p:cNvPr id="17" name="TextBox 16">
            <a:extLst>
              <a:ext uri="{FF2B5EF4-FFF2-40B4-BE49-F238E27FC236}">
                <a16:creationId xmlns:a16="http://schemas.microsoft.com/office/drawing/2014/main" id="{E5119FD5-6917-5B28-69F7-B98249271821}"/>
              </a:ext>
            </a:extLst>
          </p:cNvPr>
          <p:cNvSpPr txBox="1"/>
          <p:nvPr/>
        </p:nvSpPr>
        <p:spPr>
          <a:xfrm>
            <a:off x="396830" y="3048205"/>
            <a:ext cx="11204042" cy="715089"/>
          </a:xfrm>
          <a:prstGeom prst="roundRect">
            <a:avLst/>
          </a:prstGeom>
          <a:noFill/>
          <a:ln w="38100">
            <a:solidFill>
              <a:srgbClr val="AE136E"/>
            </a:solidFill>
          </a:ln>
        </p:spPr>
        <p:txBody>
          <a:bodyPr wrap="square">
            <a:spAutoFit/>
          </a:bodyPr>
          <a:lstStyle/>
          <a:p>
            <a:r>
              <a:rPr lang="en-US" sz="1200" dirty="0"/>
              <a:t>“The main barriers are people really don't understand the significance of radiation... And so, there is a perception, even within the nuclear industry, even within people who work in it, that it's more dangerous than it actually is."</a:t>
            </a:r>
          </a:p>
          <a:p>
            <a:r>
              <a:rPr lang="en-US" sz="1200" b="1" dirty="0"/>
              <a:t>Decommissioning Site</a:t>
            </a:r>
            <a:endParaRPr lang="en-GB" sz="1200" b="1" dirty="0"/>
          </a:p>
        </p:txBody>
      </p:sp>
      <p:sp>
        <p:nvSpPr>
          <p:cNvPr id="9" name="New shape">
            <a:extLst>
              <a:ext uri="{FF2B5EF4-FFF2-40B4-BE49-F238E27FC236}">
                <a16:creationId xmlns:a16="http://schemas.microsoft.com/office/drawing/2014/main" id="{9F1BD549-FE4D-5513-DE9F-EB8F512C7E31}"/>
              </a:ext>
              <a:ext uri="{C183D7F6-B498-43B3-948B-1728B52AA6E4}">
                <adec:decorative xmlns:adec="http://schemas.microsoft.com/office/drawing/2017/decorative" val="1"/>
              </a:ext>
            </a:extLst>
          </p:cNvPr>
          <p:cNvSpPr/>
          <p:nvPr/>
        </p:nvSpPr>
        <p:spPr>
          <a:xfrm>
            <a:off x="929640" y="6530340"/>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l"/>
            <a:r>
              <a:rPr lang="en-US" sz="1000" dirty="0">
                <a:solidFill>
                  <a:srgbClr val="000000"/>
                </a:solidFill>
                <a:latin typeface="+mj-lt"/>
              </a:rPr>
              <a:t>What do you think are the main barriers to being innovative in the Nuclear Industry (Qual interviews)</a:t>
            </a:r>
          </a:p>
          <a:p>
            <a:pPr algn="l"/>
            <a:r>
              <a:rPr lang="en-US" sz="1000" dirty="0">
                <a:solidFill>
                  <a:srgbClr val="000000"/>
                </a:solidFill>
                <a:latin typeface="+mj-lt"/>
              </a:rPr>
              <a:t>Where do you see the future of innovation in the nuclear industry(Qual interviews)</a:t>
            </a:r>
          </a:p>
        </p:txBody>
      </p:sp>
      <p:sp>
        <p:nvSpPr>
          <p:cNvPr id="15" name="TextBox 14">
            <a:extLst>
              <a:ext uri="{FF2B5EF4-FFF2-40B4-BE49-F238E27FC236}">
                <a16:creationId xmlns:a16="http://schemas.microsoft.com/office/drawing/2014/main" id="{E5CEF052-A796-D6D6-E378-52CEE167B1E4}"/>
              </a:ext>
            </a:extLst>
          </p:cNvPr>
          <p:cNvSpPr txBox="1"/>
          <p:nvPr/>
        </p:nvSpPr>
        <p:spPr>
          <a:xfrm>
            <a:off x="396831" y="3781426"/>
            <a:ext cx="11311465" cy="306467"/>
          </a:xfrm>
          <a:prstGeom prst="roundRect">
            <a:avLst/>
          </a:prstGeom>
          <a:solidFill>
            <a:schemeClr val="bg2">
              <a:lumMod val="95000"/>
            </a:schemeClr>
          </a:solidFill>
          <a:ln w="38100">
            <a:noFill/>
          </a:ln>
        </p:spPr>
        <p:txBody>
          <a:bodyPr wrap="square">
            <a:spAutoFit/>
          </a:bodyPr>
          <a:lstStyle/>
          <a:p>
            <a:r>
              <a:rPr lang="en-US" sz="1200" dirty="0"/>
              <a:t>Other barriers include the regulatory framework and </a:t>
            </a:r>
            <a:r>
              <a:rPr lang="en-US" sz="1200" b="1" i="1" dirty="0"/>
              <a:t>availability</a:t>
            </a:r>
            <a:r>
              <a:rPr lang="en-US" sz="1200" dirty="0"/>
              <a:t> of clear guidance and examples that will allow innovation to take place with a degree of confidence. </a:t>
            </a:r>
            <a:endParaRPr lang="en-GB" sz="1200" dirty="0"/>
          </a:p>
        </p:txBody>
      </p:sp>
      <p:sp>
        <p:nvSpPr>
          <p:cNvPr id="21" name="TextBox 20">
            <a:extLst>
              <a:ext uri="{FF2B5EF4-FFF2-40B4-BE49-F238E27FC236}">
                <a16:creationId xmlns:a16="http://schemas.microsoft.com/office/drawing/2014/main" id="{83BCE4DF-BE03-98C2-9346-147222276174}"/>
              </a:ext>
            </a:extLst>
          </p:cNvPr>
          <p:cNvSpPr txBox="1"/>
          <p:nvPr/>
        </p:nvSpPr>
        <p:spPr>
          <a:xfrm>
            <a:off x="396831" y="4194173"/>
            <a:ext cx="7318409" cy="1123712"/>
          </a:xfrm>
          <a:prstGeom prst="roundRect">
            <a:avLst/>
          </a:prstGeom>
          <a:noFill/>
          <a:ln w="38100">
            <a:solidFill>
              <a:schemeClr val="accent1"/>
            </a:solidFill>
          </a:ln>
        </p:spPr>
        <p:txBody>
          <a:bodyPr wrap="square">
            <a:spAutoFit/>
          </a:bodyPr>
          <a:lstStyle/>
          <a:p>
            <a:r>
              <a:rPr lang="en-US" sz="1200" dirty="0"/>
              <a:t>“It would be really good to see some clear guidance and assistance and help in how we use some of the newer products that are being introduced through, just through natural innovation of, like, natural technological progression and innovation. Particularly, in general, and certainly my experience is that we struggle in the nuclear industry to utilise software and firmware.”</a:t>
            </a:r>
          </a:p>
          <a:p>
            <a:r>
              <a:rPr lang="en-US" sz="1200" b="1" dirty="0"/>
              <a:t>Defence site</a:t>
            </a:r>
          </a:p>
        </p:txBody>
      </p:sp>
      <p:sp>
        <p:nvSpPr>
          <p:cNvPr id="2" name="TextBox 1">
            <a:extLst>
              <a:ext uri="{FF2B5EF4-FFF2-40B4-BE49-F238E27FC236}">
                <a16:creationId xmlns:a16="http://schemas.microsoft.com/office/drawing/2014/main" id="{61427D9C-E03B-A145-52E3-4B004D5AFBDD}"/>
              </a:ext>
            </a:extLst>
          </p:cNvPr>
          <p:cNvSpPr txBox="1"/>
          <p:nvPr/>
        </p:nvSpPr>
        <p:spPr>
          <a:xfrm>
            <a:off x="396831" y="5398380"/>
            <a:ext cx="7318409" cy="919401"/>
          </a:xfrm>
          <a:prstGeom prst="roundRect">
            <a:avLst/>
          </a:prstGeom>
          <a:noFill/>
          <a:ln w="38100">
            <a:solidFill>
              <a:schemeClr val="accent1"/>
            </a:solidFill>
          </a:ln>
        </p:spPr>
        <p:txBody>
          <a:bodyPr wrap="square">
            <a:spAutoFit/>
          </a:bodyPr>
          <a:lstStyle/>
          <a:p>
            <a:r>
              <a:rPr lang="en-US" sz="1200" dirty="0"/>
              <a:t>“And the way licensing and that works, it forces you to look at what innovation it is you're bringing through, and if something is new and innovative. I can't remember the words used, but we have specific questions we ask ourselves and the regulators will ask us, and that's, 'How much risk is involved?”</a:t>
            </a:r>
          </a:p>
          <a:p>
            <a:r>
              <a:rPr lang="en-US" sz="1200" b="1" dirty="0"/>
              <a:t>Decommissioning Site</a:t>
            </a:r>
            <a:endParaRPr lang="en-GB" sz="1200" b="1" dirty="0"/>
          </a:p>
        </p:txBody>
      </p:sp>
      <p:sp>
        <p:nvSpPr>
          <p:cNvPr id="6" name="TextBox 5">
            <a:extLst>
              <a:ext uri="{FF2B5EF4-FFF2-40B4-BE49-F238E27FC236}">
                <a16:creationId xmlns:a16="http://schemas.microsoft.com/office/drawing/2014/main" id="{F5AF1AD2-D9E4-FBD1-AD48-D81F88D60E77}"/>
              </a:ext>
            </a:extLst>
          </p:cNvPr>
          <p:cNvSpPr txBox="1"/>
          <p:nvPr/>
        </p:nvSpPr>
        <p:spPr>
          <a:xfrm>
            <a:off x="8050695" y="4230387"/>
            <a:ext cx="3550177" cy="1940957"/>
          </a:xfrm>
          <a:prstGeom prst="roundRect">
            <a:avLst/>
          </a:prstGeom>
          <a:noFill/>
          <a:ln w="38100">
            <a:solidFill>
              <a:schemeClr val="accent1"/>
            </a:solidFill>
          </a:ln>
        </p:spPr>
        <p:txBody>
          <a:bodyPr wrap="square">
            <a:spAutoFit/>
          </a:bodyPr>
          <a:lstStyle/>
          <a:p>
            <a:r>
              <a:rPr lang="en-US" sz="1200" dirty="0"/>
              <a:t>“It's the homogenous nature of ONR, CNSS, the nuclear safety safeguards again. [There is] a complete lack of understanding and appreciation of the duty holder's perspective. […] given the subjective nature of the ONR, and how they carry themselves, we could invest enormously into something that is fine today but tomorrow is completely not.” </a:t>
            </a:r>
          </a:p>
          <a:p>
            <a:r>
              <a:rPr lang="en-US" sz="1200" b="1" dirty="0"/>
              <a:t>Operating Civil Reactor Site</a:t>
            </a:r>
            <a:endParaRPr lang="en-GB" sz="1200" b="1" dirty="0"/>
          </a:p>
        </p:txBody>
      </p:sp>
      <p:sp>
        <p:nvSpPr>
          <p:cNvPr id="3" name="Slide Number Placeholder 2">
            <a:extLst>
              <a:ext uri="{FF2B5EF4-FFF2-40B4-BE49-F238E27FC236}">
                <a16:creationId xmlns:a16="http://schemas.microsoft.com/office/drawing/2014/main" id="{E0AAC77E-ABA7-47ED-BAC0-B734AC1CB839}"/>
              </a:ext>
              <a:ext uri="{C183D7F6-B498-43B3-948B-1728B52AA6E4}">
                <adec:decorative xmlns:adec="http://schemas.microsoft.com/office/drawing/2017/decorative" val="1"/>
              </a:ext>
            </a:extLst>
          </p:cNvPr>
          <p:cNvSpPr>
            <a:spLocks noGrp="1"/>
          </p:cNvSpPr>
          <p:nvPr>
            <p:ph type="sldNum" sz="quarter" idx="12"/>
          </p:nvPr>
        </p:nvSpPr>
        <p:spPr/>
        <p:txBody>
          <a:bodyPr/>
          <a:lstStyle/>
          <a:p>
            <a:fld id="{DCD633C5-EF89-2749-84FE-9034CB20F467}" type="slidenum">
              <a:rPr lang="en-US" smtClean="0"/>
              <a:t>14</a:t>
            </a:fld>
            <a:endParaRPr lang="en-US" dirty="0"/>
          </a:p>
        </p:txBody>
      </p:sp>
    </p:spTree>
    <p:extLst>
      <p:ext uri="{BB962C8B-B14F-4D97-AF65-F5344CB8AC3E}">
        <p14:creationId xmlns:p14="http://schemas.microsoft.com/office/powerpoint/2010/main" val="14016576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EFD4-94FB-4E72-86C4-9D3CCDE1A2EE}"/>
              </a:ext>
            </a:extLst>
          </p:cNvPr>
          <p:cNvSpPr>
            <a:spLocks noGrp="1"/>
          </p:cNvSpPr>
          <p:nvPr>
            <p:ph type="title"/>
          </p:nvPr>
        </p:nvSpPr>
        <p:spPr>
          <a:xfrm>
            <a:off x="396258" y="692149"/>
            <a:ext cx="8748650" cy="1508423"/>
          </a:xfrm>
        </p:spPr>
        <p:txBody>
          <a:bodyPr/>
          <a:lstStyle/>
          <a:p>
            <a:r>
              <a:rPr lang="en-GB" dirty="0">
                <a:solidFill>
                  <a:srgbClr val="002060"/>
                </a:solidFill>
              </a:rPr>
              <a:t>ONR and innovation</a:t>
            </a:r>
          </a:p>
        </p:txBody>
      </p:sp>
      <p:sp>
        <p:nvSpPr>
          <p:cNvPr id="3" name="Slide Number Placeholder 2">
            <a:extLst>
              <a:ext uri="{FF2B5EF4-FFF2-40B4-BE49-F238E27FC236}">
                <a16:creationId xmlns:a16="http://schemas.microsoft.com/office/drawing/2014/main" id="{AB75E513-09BB-4282-8130-68FD0DF30A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CD633C5-EF89-2749-84FE-9034CB20F467}" type="slidenum">
              <a:rPr kumimoji="0" lang="en-US" sz="1000" b="0" i="0" u="none" strike="noStrike" kern="1200" cap="none" spc="0" normalizeH="0" baseline="0" noProof="0" smtClean="0">
                <a:ln>
                  <a:noFill/>
                </a:ln>
                <a:solidFill>
                  <a:srgbClr val="FFFFFF"/>
                </a:solidFill>
                <a:effectLst/>
                <a:uLnTx/>
                <a:uFillTx/>
                <a:latin typeface="Arial" panose="020B0604020202020204"/>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Arial" panose="020B0604020202020204"/>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532737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9C53-59C3-3F10-A218-3F1ADA8D5F2B}"/>
              </a:ext>
            </a:extLst>
          </p:cNvPr>
          <p:cNvSpPr>
            <a:spLocks noGrp="1"/>
          </p:cNvSpPr>
          <p:nvPr>
            <p:ph type="title"/>
          </p:nvPr>
        </p:nvSpPr>
        <p:spPr/>
        <p:txBody>
          <a:bodyPr/>
          <a:lstStyle/>
          <a:p>
            <a:r>
              <a:rPr lang="en-US" dirty="0"/>
              <a:t>Summary: ONR and innovation</a:t>
            </a:r>
            <a:endParaRPr lang="en-GB" dirty="0"/>
          </a:p>
        </p:txBody>
      </p:sp>
      <p:sp>
        <p:nvSpPr>
          <p:cNvPr id="4" name="Content Placeholder 3">
            <a:extLst>
              <a:ext uri="{FF2B5EF4-FFF2-40B4-BE49-F238E27FC236}">
                <a16:creationId xmlns:a16="http://schemas.microsoft.com/office/drawing/2014/main" id="{0005A6EC-4DEE-2592-F1F1-74CE5F9929C1}"/>
              </a:ext>
            </a:extLst>
          </p:cNvPr>
          <p:cNvSpPr>
            <a:spLocks noGrp="1"/>
          </p:cNvSpPr>
          <p:nvPr>
            <p:ph sz="quarter" idx="14"/>
          </p:nvPr>
        </p:nvSpPr>
        <p:spPr>
          <a:xfrm>
            <a:off x="515938" y="1242622"/>
            <a:ext cx="10801350" cy="4738399"/>
          </a:xfrm>
        </p:spPr>
        <p:txBody>
          <a:bodyPr>
            <a:normAutofit fontScale="92500" lnSpcReduction="20000"/>
          </a:bodyPr>
          <a:lstStyle/>
          <a:p>
            <a:pPr marL="285750" indent="-285750">
              <a:buFont typeface="Arial" panose="020B0604020202020204" pitchFamily="34" charset="0"/>
              <a:buChar char="•"/>
            </a:pPr>
            <a:r>
              <a:rPr lang="en-US" dirty="0"/>
              <a:t>Just over half of stakeholders (52%) had </a:t>
            </a:r>
            <a:r>
              <a:rPr lang="en-US" b="1" dirty="0"/>
              <a:t>contacted ONR </a:t>
            </a:r>
            <a:r>
              <a:rPr lang="en-US" dirty="0"/>
              <a:t>to enquire about </a:t>
            </a:r>
            <a:r>
              <a:rPr lang="en-US" b="1" dirty="0"/>
              <a:t>innovation</a:t>
            </a:r>
            <a:r>
              <a:rPr lang="en-US" dirty="0"/>
              <a:t>. This was particularly common amongst </a:t>
            </a:r>
            <a:r>
              <a:rPr lang="en-US" b="1" dirty="0"/>
              <a:t>senior decision makers </a:t>
            </a:r>
            <a:r>
              <a:rPr lang="en-US" dirty="0"/>
              <a:t>(60%).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Most stakeholders would initially engage with someone they speak to in person, for example </a:t>
            </a:r>
            <a:r>
              <a:rPr lang="en-GB" b="1" dirty="0"/>
              <a:t>inspectors</a:t>
            </a:r>
            <a:r>
              <a:rPr lang="en-GB" dirty="0"/>
              <a:t> (84%). This is often seen as an effective method by stakeholders, who feel they can approach </a:t>
            </a:r>
            <a:r>
              <a:rPr lang="en-GB" b="1" dirty="0"/>
              <a:t>someone they know </a:t>
            </a:r>
            <a:r>
              <a:rPr lang="en-GB" dirty="0"/>
              <a:t>who will point them in the right direction and highlight any issues.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ONR is generally seen to be effective at </a:t>
            </a:r>
            <a:r>
              <a:rPr lang="en-US" b="1" dirty="0">
                <a:latin typeface="Arial" panose="020B0604020202020204" pitchFamily="34" charset="0"/>
                <a:cs typeface="Arial" panose="020B0604020202020204" pitchFamily="34" charset="0"/>
              </a:rPr>
              <a:t>promoting stakeholder networks </a:t>
            </a:r>
            <a:r>
              <a:rPr lang="en-US" dirty="0">
                <a:latin typeface="Arial" panose="020B0604020202020204" pitchFamily="34" charset="0"/>
                <a:cs typeface="Arial" panose="020B0604020202020204" pitchFamily="34" charset="0"/>
              </a:rPr>
              <a:t>to develop </a:t>
            </a:r>
            <a:r>
              <a:rPr lang="en-US" b="1" dirty="0">
                <a:latin typeface="Arial" panose="020B0604020202020204" pitchFamily="34" charset="0"/>
                <a:cs typeface="Arial" panose="020B0604020202020204" pitchFamily="34" charset="0"/>
              </a:rPr>
              <a:t>innovative</a:t>
            </a:r>
            <a:r>
              <a:rPr lang="en-US" dirty="0">
                <a:latin typeface="Arial" panose="020B0604020202020204" pitchFamily="34" charset="0"/>
                <a:cs typeface="Arial" panose="020B0604020202020204" pitchFamily="34" charset="0"/>
              </a:rPr>
              <a:t> approaches (66%), whilst a similar number (65%) agree ONR provides a </a:t>
            </a:r>
            <a:r>
              <a:rPr lang="en-US" b="1" dirty="0">
                <a:latin typeface="Arial" panose="020B0604020202020204" pitchFamily="34" charset="0"/>
                <a:cs typeface="Arial" panose="020B0604020202020204" pitchFamily="34" charset="0"/>
              </a:rPr>
              <a:t>stable</a:t>
            </a:r>
            <a:r>
              <a:rPr lang="en-US" dirty="0">
                <a:latin typeface="Arial" panose="020B0604020202020204" pitchFamily="34" charset="0"/>
                <a:cs typeface="Arial" panose="020B0604020202020204" pitchFamily="34" charset="0"/>
              </a:rPr>
              <a:t>, yet </a:t>
            </a:r>
            <a:r>
              <a:rPr lang="en-US" b="1" dirty="0">
                <a:latin typeface="Arial" panose="020B0604020202020204" pitchFamily="34" charset="0"/>
                <a:cs typeface="Arial" panose="020B0604020202020204" pitchFamily="34" charset="0"/>
              </a:rPr>
              <a:t>progressive</a:t>
            </a:r>
            <a:r>
              <a:rPr lang="en-US" dirty="0">
                <a:latin typeface="Arial" panose="020B0604020202020204" pitchFamily="34" charset="0"/>
                <a:cs typeface="Arial" panose="020B0604020202020204" pitchFamily="34" charset="0"/>
              </a:rPr>
              <a:t>, regulatory environment that enables the delivery of cost-effective safety, security and safeguards.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previous stakeholder surveys, a third (34%) of Licensees have said ONR enables innovation across the nuclear industry. This was not asked in this survey, but just under half of stakeholders agree that ONR </a:t>
            </a:r>
            <a:r>
              <a:rPr lang="en-US" b="1" dirty="0">
                <a:latin typeface="Arial" panose="020B0604020202020204" pitchFamily="34" charset="0"/>
                <a:cs typeface="Arial" panose="020B0604020202020204" pitchFamily="34" charset="0"/>
              </a:rPr>
              <a:t>plays an impactful role in supporting industry to </a:t>
            </a:r>
            <a:r>
              <a:rPr lang="en-US" b="1" dirty="0" err="1">
                <a:latin typeface="Arial" panose="020B0604020202020204" pitchFamily="34" charset="0"/>
                <a:cs typeface="Arial" panose="020B0604020202020204" pitchFamily="34" charset="0"/>
              </a:rPr>
              <a:t>realise</a:t>
            </a:r>
            <a:r>
              <a:rPr lang="en-US" b="1" dirty="0">
                <a:latin typeface="Arial" panose="020B0604020202020204" pitchFamily="34" charset="0"/>
                <a:cs typeface="Arial" panose="020B0604020202020204" pitchFamily="34" charset="0"/>
              </a:rPr>
              <a:t> the benefits of new technology and novel approaches </a:t>
            </a:r>
            <a:r>
              <a:rPr lang="en-US" dirty="0">
                <a:latin typeface="Arial" panose="020B0604020202020204" pitchFamily="34" charset="0"/>
                <a:cs typeface="Arial" panose="020B0604020202020204" pitchFamily="34" charset="0"/>
              </a:rPr>
              <a:t>suggesting that amongst licensees there is more confidence in ONR enabling innovation.</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majority of stakeholders are aware of and know at least a bit about the provision of </a:t>
            </a:r>
            <a:r>
              <a:rPr lang="en-US" b="1" dirty="0">
                <a:latin typeface="Arial" panose="020B0604020202020204" pitchFamily="34" charset="0"/>
                <a:cs typeface="Arial" panose="020B0604020202020204" pitchFamily="34" charset="0"/>
              </a:rPr>
              <a:t>regulatory advice </a:t>
            </a:r>
            <a:r>
              <a:rPr lang="en-US" dirty="0">
                <a:latin typeface="Arial" panose="020B0604020202020204" pitchFamily="34" charset="0"/>
                <a:cs typeface="Arial" panose="020B0604020202020204" pitchFamily="34" charset="0"/>
              </a:rPr>
              <a:t>(82%), however stakeholders are somewhat less aware of other measures ONR take to support innovation. Less than half (41%) are aware and know at least a bit about formal engagements with ONR.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971550" lvl="1" indent="-285750"/>
            <a:endParaRPr lang="en-GB" dirty="0"/>
          </a:p>
        </p:txBody>
      </p:sp>
      <p:sp>
        <p:nvSpPr>
          <p:cNvPr id="5" name="Slide Number Placeholder 4">
            <a:extLst>
              <a:ext uri="{FF2B5EF4-FFF2-40B4-BE49-F238E27FC236}">
                <a16:creationId xmlns:a16="http://schemas.microsoft.com/office/drawing/2014/main" id="{8ECDC404-FA96-E95B-0318-F96D784AA33E}"/>
              </a:ext>
              <a:ext uri="{C183D7F6-B498-43B3-948B-1728B52AA6E4}">
                <adec:decorative xmlns:adec="http://schemas.microsoft.com/office/drawing/2017/decorative" val="1"/>
              </a:ext>
            </a:extLst>
          </p:cNvPr>
          <p:cNvSpPr>
            <a:spLocks noGrp="1"/>
          </p:cNvSpPr>
          <p:nvPr>
            <p:ph type="sldNum" sz="quarter" idx="17"/>
          </p:nvPr>
        </p:nvSpPr>
        <p:spPr/>
        <p:txBody>
          <a:bodyPr/>
          <a:lstStyle/>
          <a:p>
            <a:fld id="{DCD633C5-EF89-2749-84FE-9034CB20F467}" type="slidenum">
              <a:rPr lang="en-US" smtClean="0"/>
              <a:t>16</a:t>
            </a:fld>
            <a:endParaRPr lang="en-US" dirty="0"/>
          </a:p>
        </p:txBody>
      </p:sp>
      <p:sp>
        <p:nvSpPr>
          <p:cNvPr id="6" name="Text Placeholder 5">
            <a:extLst>
              <a:ext uri="{FF2B5EF4-FFF2-40B4-BE49-F238E27FC236}">
                <a16:creationId xmlns:a16="http://schemas.microsoft.com/office/drawing/2014/main" id="{DF719797-83EC-DA5E-F14A-66C7697CF670}"/>
              </a:ext>
              <a:ext uri="{C183D7F6-B498-43B3-948B-1728B52AA6E4}">
                <adec:decorative xmlns:adec="http://schemas.microsoft.com/office/drawing/2017/decorative" val="1"/>
              </a:ext>
            </a:extLst>
          </p:cNvPr>
          <p:cNvSpPr>
            <a:spLocks noGrp="1"/>
          </p:cNvSpPr>
          <p:nvPr>
            <p:ph type="body" sz="quarter" idx="28"/>
          </p:nvPr>
        </p:nvSpPr>
        <p:spPr/>
        <p:txBody>
          <a:bodyPr/>
          <a:lstStyle/>
          <a:p>
            <a:endParaRPr lang="en-GB" dirty="0"/>
          </a:p>
        </p:txBody>
      </p:sp>
      <p:sp>
        <p:nvSpPr>
          <p:cNvPr id="9" name="TextBox 8">
            <a:extLst>
              <a:ext uri="{FF2B5EF4-FFF2-40B4-BE49-F238E27FC236}">
                <a16:creationId xmlns:a16="http://schemas.microsoft.com/office/drawing/2014/main" id="{988AD88B-867C-6765-5060-1564E7F2E333}"/>
              </a:ext>
            </a:extLst>
          </p:cNvPr>
          <p:cNvSpPr txBox="1"/>
          <p:nvPr/>
        </p:nvSpPr>
        <p:spPr>
          <a:xfrm>
            <a:off x="1947920" y="2486556"/>
            <a:ext cx="7269970" cy="306467"/>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“I'd approach, [the inspector] to direct me to the right people.” </a:t>
            </a:r>
            <a:r>
              <a:rPr lang="en-US" sz="1200" b="1" dirty="0">
                <a:latin typeface="Arial" panose="020B0604020202020204" pitchFamily="34" charset="0"/>
                <a:cs typeface="Arial" panose="020B0604020202020204" pitchFamily="34" charset="0"/>
              </a:rPr>
              <a:t>Decommissioning site</a:t>
            </a:r>
            <a:endParaRPr lang="en-GB" sz="12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AA220E3-DF14-3DF2-5572-E8DE73F262D0}"/>
              </a:ext>
            </a:extLst>
          </p:cNvPr>
          <p:cNvSpPr txBox="1"/>
          <p:nvPr/>
        </p:nvSpPr>
        <p:spPr>
          <a:xfrm>
            <a:off x="1400929" y="3579473"/>
            <a:ext cx="8105335" cy="306467"/>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“I would say they are because they set themselves up to be responsive” </a:t>
            </a:r>
            <a:r>
              <a:rPr lang="en-US" sz="1200" b="1" dirty="0">
                <a:latin typeface="Arial" panose="020B0604020202020204" pitchFamily="34" charset="0"/>
                <a:cs typeface="Arial" panose="020B0604020202020204" pitchFamily="34" charset="0"/>
              </a:rPr>
              <a:t>Decommissioning site</a:t>
            </a:r>
          </a:p>
        </p:txBody>
      </p:sp>
    </p:spTree>
    <p:extLst>
      <p:ext uri="{BB962C8B-B14F-4D97-AF65-F5344CB8AC3E}">
        <p14:creationId xmlns:p14="http://schemas.microsoft.com/office/powerpoint/2010/main" val="35374779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C4D661-58BE-5892-47EB-7005D143FC17}"/>
              </a:ext>
              <a:ext uri="{C183D7F6-B498-43B3-948B-1728B52AA6E4}">
                <adec:decorative xmlns:adec="http://schemas.microsoft.com/office/drawing/2017/decorative" val="1"/>
              </a:ext>
            </a:extLst>
          </p:cNvPr>
          <p:cNvSpPr/>
          <p:nvPr/>
        </p:nvSpPr>
        <p:spPr>
          <a:xfrm>
            <a:off x="8845826" y="2226365"/>
            <a:ext cx="2955235" cy="311426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Over half of stakeholder’s organisations have enquired about innovation with ONR</a:t>
            </a:r>
          </a:p>
        </p:txBody>
      </p:sp>
      <p:sp>
        <p:nvSpPr>
          <p:cNvPr id="46" name="TextBox 45">
            <a:extLst>
              <a:ext uri="{FF2B5EF4-FFF2-40B4-BE49-F238E27FC236}">
                <a16:creationId xmlns:a16="http://schemas.microsoft.com/office/drawing/2014/main" id="{D9EAEBEB-E9AA-C708-7BD2-6734D7C6A4A2}"/>
              </a:ext>
            </a:extLst>
          </p:cNvPr>
          <p:cNvSpPr txBox="1"/>
          <p:nvPr/>
        </p:nvSpPr>
        <p:spPr>
          <a:xfrm>
            <a:off x="488949" y="1136034"/>
            <a:ext cx="11038412"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Those working in </a:t>
            </a:r>
            <a:r>
              <a:rPr lang="en-US" sz="1200" b="1" dirty="0">
                <a:latin typeface="Arial" panose="020B0604020202020204" pitchFamily="34" charset="0"/>
                <a:cs typeface="Arial" panose="020B0604020202020204" pitchFamily="34" charset="0"/>
              </a:rPr>
              <a:t>New Reactor construction sites </a:t>
            </a:r>
            <a:r>
              <a:rPr lang="en-US" sz="1200" dirty="0">
                <a:latin typeface="Arial" panose="020B0604020202020204" pitchFamily="34" charset="0"/>
                <a:cs typeface="Arial" panose="020B0604020202020204" pitchFamily="34" charset="0"/>
              </a:rPr>
              <a:t>are most likely to contact ONR, as well as those who are in the most senior roles.</a:t>
            </a:r>
            <a:endParaRPr lang="en-GB" sz="1200" dirty="0"/>
          </a:p>
        </p:txBody>
      </p:sp>
      <p:pic>
        <p:nvPicPr>
          <p:cNvPr id="5" name="Picture 4" descr="Chart displaying responses to the question &quot;Have you or your organisation enquired about innovation with ONR?&quot;. Overall 52% of stakeholders had enquired about innovation, whilst 23% said they had not and 25% said &quot;don't know&quot;. ">
            <a:extLst>
              <a:ext uri="{FF2B5EF4-FFF2-40B4-BE49-F238E27FC236}">
                <a16:creationId xmlns:a16="http://schemas.microsoft.com/office/drawing/2014/main" id="{A1CAF921-650D-C9EA-9663-40FE6F13FD5C}"/>
              </a:ext>
            </a:extLst>
          </p:cNvPr>
          <p:cNvPicPr>
            <a:picLocks noChangeAspect="1"/>
          </p:cNvPicPr>
          <p:nvPr/>
        </p:nvPicPr>
        <p:blipFill>
          <a:blip r:embed="rId2"/>
          <a:stretch>
            <a:fillRect/>
          </a:stretch>
        </p:blipFill>
        <p:spPr>
          <a:xfrm>
            <a:off x="526825" y="1582456"/>
            <a:ext cx="8126672" cy="4730906"/>
          </a:xfrm>
          <a:prstGeom prst="rect">
            <a:avLst/>
          </a:prstGeom>
        </p:spPr>
      </p:pic>
      <p:pic>
        <p:nvPicPr>
          <p:cNvPr id="36" name="Graphic 35">
            <a:extLst>
              <a:ext uri="{FF2B5EF4-FFF2-40B4-BE49-F238E27FC236}">
                <a16:creationId xmlns:a16="http://schemas.microsoft.com/office/drawing/2014/main" id="{60DF53DE-AA30-A76C-C510-4D9A4FCB76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4067" y="2374205"/>
            <a:ext cx="678873" cy="678873"/>
          </a:xfrm>
          <a:prstGeom prst="rect">
            <a:avLst/>
          </a:prstGeom>
        </p:spPr>
      </p:pic>
      <p:pic>
        <p:nvPicPr>
          <p:cNvPr id="38" name="Graphic 37">
            <a:extLst>
              <a:ext uri="{FF2B5EF4-FFF2-40B4-BE49-F238E27FC236}">
                <a16:creationId xmlns:a16="http://schemas.microsoft.com/office/drawing/2014/main" id="{58D76A3D-7447-CE42-E43E-7588873A4BC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7868" y="3327757"/>
            <a:ext cx="802249" cy="802249"/>
          </a:xfrm>
          <a:prstGeom prst="rect">
            <a:avLst/>
          </a:prstGeom>
        </p:spPr>
      </p:pic>
      <p:pic>
        <p:nvPicPr>
          <p:cNvPr id="40" name="Graphic 39">
            <a:extLst>
              <a:ext uri="{FF2B5EF4-FFF2-40B4-BE49-F238E27FC236}">
                <a16:creationId xmlns:a16="http://schemas.microsoft.com/office/drawing/2014/main" id="{15689FA8-3A14-DA1A-F801-CED4BDF5418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57868" y="4404685"/>
            <a:ext cx="843814" cy="843814"/>
          </a:xfrm>
          <a:prstGeom prst="rect">
            <a:avLst/>
          </a:prstGeom>
        </p:spPr>
      </p:pic>
      <p:sp>
        <p:nvSpPr>
          <p:cNvPr id="41" name="TextBox 40">
            <a:extLst>
              <a:ext uri="{FF2B5EF4-FFF2-40B4-BE49-F238E27FC236}">
                <a16:creationId xmlns:a16="http://schemas.microsoft.com/office/drawing/2014/main" id="{8175A6A6-B14D-2B7D-DABD-FD478C0594EA}"/>
              </a:ext>
            </a:extLst>
          </p:cNvPr>
          <p:cNvSpPr txBox="1"/>
          <p:nvPr/>
        </p:nvSpPr>
        <p:spPr>
          <a:xfrm>
            <a:off x="9903061" y="2459432"/>
            <a:ext cx="175682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Director level </a:t>
            </a:r>
          </a:p>
          <a:p>
            <a:r>
              <a:rPr lang="en-US" sz="1400" b="1" dirty="0">
                <a:latin typeface="Arial" panose="020B0604020202020204" pitchFamily="34" charset="0"/>
                <a:cs typeface="Arial" panose="020B0604020202020204" pitchFamily="34" charset="0"/>
              </a:rPr>
              <a:t>60%</a:t>
            </a:r>
            <a:endParaRPr lang="en-GB" sz="1400" b="1"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BDC786B-9193-3271-F817-6DAD921A4A5C}"/>
              </a:ext>
            </a:extLst>
          </p:cNvPr>
          <p:cNvSpPr txBox="1"/>
          <p:nvPr/>
        </p:nvSpPr>
        <p:spPr>
          <a:xfrm>
            <a:off x="9903060" y="3471932"/>
            <a:ext cx="215822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Manager / Supervisor </a:t>
            </a:r>
            <a:r>
              <a:rPr lang="en-US" sz="1400" b="1" dirty="0">
                <a:latin typeface="Arial" panose="020B0604020202020204" pitchFamily="34" charset="0"/>
                <a:cs typeface="Arial" panose="020B0604020202020204" pitchFamily="34" charset="0"/>
              </a:rPr>
              <a:t>43%</a:t>
            </a:r>
            <a:endParaRPr lang="en-GB" sz="1400" b="1"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C8A17040-324E-05FD-7E3B-75D7C6DBE1EA}"/>
              </a:ext>
            </a:extLst>
          </p:cNvPr>
          <p:cNvSpPr txBox="1"/>
          <p:nvPr/>
        </p:nvSpPr>
        <p:spPr>
          <a:xfrm>
            <a:off x="9903060" y="4678717"/>
            <a:ext cx="175682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Junior operative </a:t>
            </a:r>
            <a:r>
              <a:rPr lang="en-US" sz="1400" b="1" dirty="0">
                <a:latin typeface="Arial" panose="020B0604020202020204" pitchFamily="34" charset="0"/>
                <a:cs typeface="Arial" panose="020B0604020202020204" pitchFamily="34" charset="0"/>
              </a:rPr>
              <a:t>50%</a:t>
            </a:r>
            <a:endParaRPr lang="en-GB" sz="1400" b="1" dirty="0">
              <a:latin typeface="Arial" panose="020B0604020202020204" pitchFamily="34" charset="0"/>
              <a:cs typeface="Arial" panose="020B0604020202020204" pitchFamily="34" charset="0"/>
            </a:endParaRPr>
          </a:p>
        </p:txBody>
      </p:sp>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Q3. Have you or your organisation enquired about innovation with ONR? (e.g. communicating with inspectors, visiting the ONR website etc.) (n=151)</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5075556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The most common way stakeholders contact ONR is through their already established contacts such as inspectors</a:t>
            </a:r>
          </a:p>
        </p:txBody>
      </p:sp>
      <p:sp>
        <p:nvSpPr>
          <p:cNvPr id="46" name="TextBox 45">
            <a:extLst>
              <a:ext uri="{FF2B5EF4-FFF2-40B4-BE49-F238E27FC236}">
                <a16:creationId xmlns:a16="http://schemas.microsoft.com/office/drawing/2014/main" id="{D9EAEBEB-E9AA-C708-7BD2-6734D7C6A4A2}"/>
              </a:ext>
            </a:extLst>
          </p:cNvPr>
          <p:cNvSpPr txBox="1"/>
          <p:nvPr/>
        </p:nvSpPr>
        <p:spPr>
          <a:xfrm>
            <a:off x="515937" y="1089160"/>
            <a:ext cx="11038412"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When explored further, the primary contact could often </a:t>
            </a:r>
            <a:r>
              <a:rPr lang="en-US" sz="1200" b="1" dirty="0">
                <a:latin typeface="Arial" panose="020B0604020202020204" pitchFamily="34" charset="0"/>
                <a:cs typeface="Arial" panose="020B0604020202020204" pitchFamily="34" charset="0"/>
              </a:rPr>
              <a:t>vary depending on role</a:t>
            </a:r>
            <a:r>
              <a:rPr lang="en-US" sz="1200" dirty="0">
                <a:latin typeface="Arial" panose="020B0604020202020204" pitchFamily="34" charset="0"/>
                <a:cs typeface="Arial" panose="020B0604020202020204" pitchFamily="34" charset="0"/>
              </a:rPr>
              <a:t>, with safety directors likely to have direct contacts at ONR with whom they would discuss innovative approaches. The first port of call for most stakeholders was still a contact they worked closely with already and trusting them to direct their enquires to the most relevant person.</a:t>
            </a:r>
            <a:endParaRPr lang="en-GB" sz="1200" dirty="0">
              <a:latin typeface="Arial" panose="020B0604020202020204" pitchFamily="34" charset="0"/>
              <a:cs typeface="Arial" panose="020B0604020202020204" pitchFamily="34" charset="0"/>
            </a:endParaRPr>
          </a:p>
        </p:txBody>
      </p:sp>
      <p:pic>
        <p:nvPicPr>
          <p:cNvPr id="4" name="Picture 3" descr="A chart showing the different ways stakeholders contact ONR. Overall 84% contact ONR through in-person communication such as speaking to inspectors.">
            <a:extLst>
              <a:ext uri="{FF2B5EF4-FFF2-40B4-BE49-F238E27FC236}">
                <a16:creationId xmlns:a16="http://schemas.microsoft.com/office/drawing/2014/main" id="{45B666B3-AB1D-3AE9-F6F0-06372F7E4EA8}"/>
              </a:ext>
            </a:extLst>
          </p:cNvPr>
          <p:cNvPicPr>
            <a:picLocks noChangeAspect="1"/>
          </p:cNvPicPr>
          <p:nvPr/>
        </p:nvPicPr>
        <p:blipFill>
          <a:blip r:embed="rId2"/>
          <a:stretch>
            <a:fillRect/>
          </a:stretch>
        </p:blipFill>
        <p:spPr>
          <a:xfrm>
            <a:off x="525111" y="1749805"/>
            <a:ext cx="8255096" cy="4601978"/>
          </a:xfrm>
          <a:prstGeom prst="rect">
            <a:avLst/>
          </a:prstGeom>
        </p:spPr>
      </p:pic>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Q4. Which of the following ways did you or your organisation enquire about innovation with ONR?(n=79)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Who would you approach to discuss a new innovative approach with ONR</a:t>
            </a:r>
            <a:r>
              <a:rPr lang="en-US" sz="1000" dirty="0">
                <a:solidFill>
                  <a:srgbClr val="000000"/>
                </a:solidFill>
                <a:latin typeface="Arial" panose="020B0604020202020204" pitchFamily="34" charset="0"/>
                <a:cs typeface="Arial" panose="020B0604020202020204" pitchFamily="34" charset="0"/>
              </a:rPr>
              <a:t> (Qual interviews)</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BB346F-1F52-48D5-0E95-FC81A9B7B984}"/>
              </a:ext>
            </a:extLst>
          </p:cNvPr>
          <p:cNvSpPr txBox="1"/>
          <p:nvPr/>
        </p:nvSpPr>
        <p:spPr>
          <a:xfrm>
            <a:off x="9236944" y="2084785"/>
            <a:ext cx="2430496" cy="715089"/>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“I'd approach, [inspector] to direct me to the right people.” </a:t>
            </a:r>
            <a:r>
              <a:rPr lang="en-US" sz="1200" b="1" dirty="0">
                <a:latin typeface="Arial" panose="020B0604020202020204" pitchFamily="34" charset="0"/>
                <a:cs typeface="Arial" panose="020B0604020202020204" pitchFamily="34" charset="0"/>
              </a:rPr>
              <a:t>Decommissioning site</a:t>
            </a:r>
            <a:endParaRPr lang="en-GB" sz="1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2EDE74A-2E7C-8C26-F8C1-DDD89989A99C}"/>
              </a:ext>
            </a:extLst>
          </p:cNvPr>
          <p:cNvSpPr txBox="1"/>
          <p:nvPr/>
        </p:nvSpPr>
        <p:spPr>
          <a:xfrm>
            <a:off x="9255276" y="3089183"/>
            <a:ext cx="2430496" cy="1465362"/>
          </a:xfrm>
          <a:prstGeom prst="roundRect">
            <a:avLst>
              <a:gd name="adj" fmla="val 9868"/>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“I would expect to speak to my opposite number within ONR and discuss it through. And depending on how innovative it is, it's how protracted those discussions might be.” </a:t>
            </a:r>
          </a:p>
          <a:p>
            <a:r>
              <a:rPr lang="en-US" sz="1200" b="1" dirty="0">
                <a:latin typeface="Arial" panose="020B0604020202020204" pitchFamily="34" charset="0"/>
                <a:cs typeface="Arial" panose="020B0604020202020204" pitchFamily="34" charset="0"/>
              </a:rPr>
              <a:t>Defence site</a:t>
            </a:r>
            <a:endParaRPr lang="en-GB" sz="12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A477DAD-AC31-447B-7393-F3938BF0ECAE}"/>
              </a:ext>
            </a:extLst>
          </p:cNvPr>
          <p:cNvSpPr txBox="1"/>
          <p:nvPr/>
        </p:nvSpPr>
        <p:spPr>
          <a:xfrm>
            <a:off x="9236944" y="4843854"/>
            <a:ext cx="2430496" cy="1074599"/>
          </a:xfrm>
          <a:prstGeom prst="roundRect">
            <a:avLst>
              <a:gd name="adj" fmla="val 9868"/>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“They do talk about it at the safety director's forum which I mentioned which is a cross-industry working group.” </a:t>
            </a:r>
          </a:p>
          <a:p>
            <a:r>
              <a:rPr lang="en-US" sz="1200" b="1" dirty="0">
                <a:latin typeface="Arial" panose="020B0604020202020204" pitchFamily="34" charset="0"/>
                <a:cs typeface="Arial" panose="020B0604020202020204" pitchFamily="34" charset="0"/>
              </a:rPr>
              <a:t>Decommissioning site</a:t>
            </a:r>
            <a:endParaRPr lang="en-GB" sz="1200" b="1" dirty="0">
              <a:latin typeface="Arial" panose="020B0604020202020204" pitchFamily="34" charset="0"/>
              <a:cs typeface="Arial" panose="020B0604020202020204" pitchFamily="34" charset="0"/>
            </a:endParaRP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0206559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ONR is generally seen to be effective at promoting stakeholder networks to develop innovative approaches</a:t>
            </a:r>
          </a:p>
        </p:txBody>
      </p:sp>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Q5. To what extent, if at all, do you agree or disagree with the following statements about ONR's approach to innovation? ONR..(n=151)</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076590"/>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More than two-thirds (68%) of those who </a:t>
            </a:r>
            <a:r>
              <a:rPr lang="en-US" sz="1200" b="1" dirty="0">
                <a:latin typeface="Arial" panose="020B0604020202020204" pitchFamily="34" charset="0"/>
                <a:cs typeface="Arial" panose="020B0604020202020204" pitchFamily="34" charset="0"/>
              </a:rPr>
              <a:t>have approached </a:t>
            </a:r>
            <a:r>
              <a:rPr lang="en-US" sz="1200" dirty="0">
                <a:latin typeface="Arial" panose="020B0604020202020204" pitchFamily="34" charset="0"/>
                <a:cs typeface="Arial" panose="020B0604020202020204" pitchFamily="34" charset="0"/>
              </a:rPr>
              <a:t>ONR to enquire about innovation agree ONR has </a:t>
            </a:r>
            <a:r>
              <a:rPr lang="en-US" sz="1200" b="1" dirty="0">
                <a:latin typeface="Arial" panose="020B0604020202020204" pitchFamily="34" charset="0"/>
                <a:cs typeface="Arial" panose="020B0604020202020204" pitchFamily="34" charset="0"/>
              </a:rPr>
              <a:t>enabled the adoption of innovation </a:t>
            </a:r>
            <a:r>
              <a:rPr lang="en-US" sz="1200" dirty="0">
                <a:latin typeface="Arial" panose="020B0604020202020204" pitchFamily="34" charset="0"/>
                <a:cs typeface="Arial" panose="020B0604020202020204" pitchFamily="34" charset="0"/>
              </a:rPr>
              <a:t>in industry to help deliver positive outcomes, compared to under a third (29%) of those who have not enquired about innovation. </a:t>
            </a:r>
            <a:endParaRPr lang="en-GB" sz="1200" dirty="0"/>
          </a:p>
        </p:txBody>
      </p:sp>
      <p:pic>
        <p:nvPicPr>
          <p:cNvPr id="21" name="Picture 20" descr="Chart displaying the extent to which stakeholders agree or disagree with statements about ONR's approach to innovation. Overall 66% agree that ONR engages via stakeholder networks in and outside the industry, to share information, learn, advise and consider future regulatory capability and processes.&#10;">
            <a:extLst>
              <a:ext uri="{FF2B5EF4-FFF2-40B4-BE49-F238E27FC236}">
                <a16:creationId xmlns:a16="http://schemas.microsoft.com/office/drawing/2014/main" id="{4A5C1FF8-7FB0-912C-12D1-F22F3BDB89F8}"/>
              </a:ext>
            </a:extLst>
          </p:cNvPr>
          <p:cNvPicPr>
            <a:picLocks noChangeAspect="1"/>
          </p:cNvPicPr>
          <p:nvPr/>
        </p:nvPicPr>
        <p:blipFill>
          <a:blip r:embed="rId2"/>
          <a:stretch>
            <a:fillRect/>
          </a:stretch>
        </p:blipFill>
        <p:spPr>
          <a:xfrm>
            <a:off x="402784" y="1578705"/>
            <a:ext cx="8126672" cy="4730906"/>
          </a:xfrm>
          <a:prstGeom prst="rect">
            <a:avLst/>
          </a:prstGeom>
        </p:spPr>
      </p:pic>
      <p:sp>
        <p:nvSpPr>
          <p:cNvPr id="5" name="TextBox 23">
            <a:extLst>
              <a:ext uri="{FF2B5EF4-FFF2-40B4-BE49-F238E27FC236}">
                <a16:creationId xmlns:a16="http://schemas.microsoft.com/office/drawing/2014/main" id="{3F96D551-631A-133B-0CB1-BFE7D89B75FF}"/>
              </a:ext>
              <a:ext uri="{C183D7F6-B498-43B3-948B-1728B52AA6E4}">
                <adec:decorative xmlns:adec="http://schemas.microsoft.com/office/drawing/2017/decorative" val="1"/>
              </a:ext>
            </a:extLst>
          </p:cNvPr>
          <p:cNvSpPr txBox="1"/>
          <p:nvPr/>
        </p:nvSpPr>
        <p:spPr>
          <a:xfrm>
            <a:off x="8434233" y="1681404"/>
            <a:ext cx="84490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Agree</a:t>
            </a:r>
          </a:p>
        </p:txBody>
      </p:sp>
      <p:sp>
        <p:nvSpPr>
          <p:cNvPr id="7" name="TextBox 24">
            <a:extLst>
              <a:ext uri="{FF2B5EF4-FFF2-40B4-BE49-F238E27FC236}">
                <a16:creationId xmlns:a16="http://schemas.microsoft.com/office/drawing/2014/main" id="{C31919D5-95B9-4358-F1B7-C27537B03FE2}"/>
              </a:ext>
              <a:ext uri="{C183D7F6-B498-43B3-948B-1728B52AA6E4}">
                <adec:decorative xmlns:adec="http://schemas.microsoft.com/office/drawing/2017/decorative" val="1"/>
              </a:ext>
            </a:extLst>
          </p:cNvPr>
          <p:cNvSpPr txBox="1"/>
          <p:nvPr/>
        </p:nvSpPr>
        <p:spPr>
          <a:xfrm>
            <a:off x="8529456" y="215345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66%</a:t>
            </a:r>
          </a:p>
        </p:txBody>
      </p:sp>
      <p:sp>
        <p:nvSpPr>
          <p:cNvPr id="4" name="TextBox 10">
            <a:extLst>
              <a:ext uri="{FF2B5EF4-FFF2-40B4-BE49-F238E27FC236}">
                <a16:creationId xmlns:a16="http://schemas.microsoft.com/office/drawing/2014/main" id="{F74E79AD-0C53-7C94-2C96-186A0CCE82C2}"/>
              </a:ext>
              <a:ext uri="{C183D7F6-B498-43B3-948B-1728B52AA6E4}">
                <adec:decorative xmlns:adec="http://schemas.microsoft.com/office/drawing/2017/decorative" val="1"/>
              </a:ext>
            </a:extLst>
          </p:cNvPr>
          <p:cNvSpPr txBox="1"/>
          <p:nvPr/>
        </p:nvSpPr>
        <p:spPr>
          <a:xfrm>
            <a:off x="9091834" y="1681403"/>
            <a:ext cx="807404"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Disagree</a:t>
            </a:r>
          </a:p>
        </p:txBody>
      </p:sp>
      <p:sp>
        <p:nvSpPr>
          <p:cNvPr id="6" name="TextBox 12">
            <a:extLst>
              <a:ext uri="{FF2B5EF4-FFF2-40B4-BE49-F238E27FC236}">
                <a16:creationId xmlns:a16="http://schemas.microsoft.com/office/drawing/2014/main" id="{E8D949AC-4066-66F4-3B19-7A115D874859}"/>
              </a:ext>
              <a:ext uri="{C183D7F6-B498-43B3-948B-1728B52AA6E4}">
                <adec:decorative xmlns:adec="http://schemas.microsoft.com/office/drawing/2017/decorative" val="1"/>
              </a:ext>
            </a:extLst>
          </p:cNvPr>
          <p:cNvSpPr txBox="1"/>
          <p:nvPr/>
        </p:nvSpPr>
        <p:spPr>
          <a:xfrm>
            <a:off x="9203512" y="215345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8%</a:t>
            </a:r>
          </a:p>
        </p:txBody>
      </p:sp>
      <p:sp>
        <p:nvSpPr>
          <p:cNvPr id="9" name="TextBox 12">
            <a:extLst>
              <a:ext uri="{FF2B5EF4-FFF2-40B4-BE49-F238E27FC236}">
                <a16:creationId xmlns:a16="http://schemas.microsoft.com/office/drawing/2014/main" id="{DD3FCB18-2471-D052-E72A-7C9198226335}"/>
              </a:ext>
              <a:ext uri="{C183D7F6-B498-43B3-948B-1728B52AA6E4}">
                <adec:decorative xmlns:adec="http://schemas.microsoft.com/office/drawing/2017/decorative" val="1"/>
              </a:ext>
            </a:extLst>
          </p:cNvPr>
          <p:cNvSpPr txBox="1"/>
          <p:nvPr/>
        </p:nvSpPr>
        <p:spPr>
          <a:xfrm>
            <a:off x="9166573" y="281297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15%</a:t>
            </a:r>
          </a:p>
        </p:txBody>
      </p:sp>
      <p:sp>
        <p:nvSpPr>
          <p:cNvPr id="10" name="TextBox 24">
            <a:extLst>
              <a:ext uri="{FF2B5EF4-FFF2-40B4-BE49-F238E27FC236}">
                <a16:creationId xmlns:a16="http://schemas.microsoft.com/office/drawing/2014/main" id="{4C535A17-8183-0E56-CF50-D8237EE7C229}"/>
              </a:ext>
              <a:ext uri="{C183D7F6-B498-43B3-948B-1728B52AA6E4}">
                <adec:decorative xmlns:adec="http://schemas.microsoft.com/office/drawing/2017/decorative" val="1"/>
              </a:ext>
            </a:extLst>
          </p:cNvPr>
          <p:cNvSpPr txBox="1"/>
          <p:nvPr/>
        </p:nvSpPr>
        <p:spPr>
          <a:xfrm>
            <a:off x="8529456" y="281297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65%</a:t>
            </a:r>
          </a:p>
        </p:txBody>
      </p:sp>
      <p:sp>
        <p:nvSpPr>
          <p:cNvPr id="12" name="TextBox 11">
            <a:extLst>
              <a:ext uri="{FF2B5EF4-FFF2-40B4-BE49-F238E27FC236}">
                <a16:creationId xmlns:a16="http://schemas.microsoft.com/office/drawing/2014/main" id="{4CA8541B-A676-0C91-3DB6-DF7CF9FCDD77}"/>
              </a:ext>
              <a:ext uri="{C183D7F6-B498-43B3-948B-1728B52AA6E4}">
                <adec:decorative xmlns:adec="http://schemas.microsoft.com/office/drawing/2017/decorative" val="1"/>
              </a:ext>
            </a:extLst>
          </p:cNvPr>
          <p:cNvSpPr txBox="1"/>
          <p:nvPr/>
        </p:nvSpPr>
        <p:spPr>
          <a:xfrm>
            <a:off x="9183185" y="347249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8%</a:t>
            </a:r>
          </a:p>
        </p:txBody>
      </p:sp>
      <p:sp>
        <p:nvSpPr>
          <p:cNvPr id="13" name="TextBox 24">
            <a:extLst>
              <a:ext uri="{FF2B5EF4-FFF2-40B4-BE49-F238E27FC236}">
                <a16:creationId xmlns:a16="http://schemas.microsoft.com/office/drawing/2014/main" id="{7F02D125-A461-BDEE-D35E-7E0B81641A5F}"/>
              </a:ext>
              <a:ext uri="{C183D7F6-B498-43B3-948B-1728B52AA6E4}">
                <adec:decorative xmlns:adec="http://schemas.microsoft.com/office/drawing/2017/decorative" val="1"/>
              </a:ext>
            </a:extLst>
          </p:cNvPr>
          <p:cNvSpPr txBox="1"/>
          <p:nvPr/>
        </p:nvSpPr>
        <p:spPr>
          <a:xfrm>
            <a:off x="8529456" y="347249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62%</a:t>
            </a:r>
          </a:p>
        </p:txBody>
      </p:sp>
      <p:sp>
        <p:nvSpPr>
          <p:cNvPr id="14" name="TextBox 12">
            <a:extLst>
              <a:ext uri="{FF2B5EF4-FFF2-40B4-BE49-F238E27FC236}">
                <a16:creationId xmlns:a16="http://schemas.microsoft.com/office/drawing/2014/main" id="{7BF00AF1-1C43-FB2C-7E9D-0D690651951B}"/>
              </a:ext>
              <a:ext uri="{C183D7F6-B498-43B3-948B-1728B52AA6E4}">
                <adec:decorative xmlns:adec="http://schemas.microsoft.com/office/drawing/2017/decorative" val="1"/>
              </a:ext>
            </a:extLst>
          </p:cNvPr>
          <p:cNvSpPr txBox="1"/>
          <p:nvPr/>
        </p:nvSpPr>
        <p:spPr>
          <a:xfrm>
            <a:off x="9183184" y="413201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14%</a:t>
            </a:r>
          </a:p>
        </p:txBody>
      </p:sp>
      <p:sp>
        <p:nvSpPr>
          <p:cNvPr id="15" name="TextBox 24">
            <a:extLst>
              <a:ext uri="{FF2B5EF4-FFF2-40B4-BE49-F238E27FC236}">
                <a16:creationId xmlns:a16="http://schemas.microsoft.com/office/drawing/2014/main" id="{73ACBE18-A7BC-4410-5814-2D122780D7EA}"/>
              </a:ext>
              <a:ext uri="{C183D7F6-B498-43B3-948B-1728B52AA6E4}">
                <adec:decorative xmlns:adec="http://schemas.microsoft.com/office/drawing/2017/decorative" val="1"/>
              </a:ext>
            </a:extLst>
          </p:cNvPr>
          <p:cNvSpPr txBox="1"/>
          <p:nvPr/>
        </p:nvSpPr>
        <p:spPr>
          <a:xfrm>
            <a:off x="8529456" y="413201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62%</a:t>
            </a:r>
          </a:p>
        </p:txBody>
      </p:sp>
      <p:sp>
        <p:nvSpPr>
          <p:cNvPr id="16" name="TextBox 12">
            <a:extLst>
              <a:ext uri="{FF2B5EF4-FFF2-40B4-BE49-F238E27FC236}">
                <a16:creationId xmlns:a16="http://schemas.microsoft.com/office/drawing/2014/main" id="{CAEB6BC1-7546-8A84-E0C8-B3A3CBDF0605}"/>
              </a:ext>
              <a:ext uri="{C183D7F6-B498-43B3-948B-1728B52AA6E4}">
                <adec:decorative xmlns:adec="http://schemas.microsoft.com/office/drawing/2017/decorative" val="1"/>
              </a:ext>
            </a:extLst>
          </p:cNvPr>
          <p:cNvSpPr txBox="1"/>
          <p:nvPr/>
        </p:nvSpPr>
        <p:spPr>
          <a:xfrm>
            <a:off x="9183183" y="479153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15%</a:t>
            </a:r>
          </a:p>
        </p:txBody>
      </p:sp>
      <p:sp>
        <p:nvSpPr>
          <p:cNvPr id="17" name="TextBox 24">
            <a:extLst>
              <a:ext uri="{FF2B5EF4-FFF2-40B4-BE49-F238E27FC236}">
                <a16:creationId xmlns:a16="http://schemas.microsoft.com/office/drawing/2014/main" id="{206B0A2D-519B-ABE8-343C-91C9712C4DC7}"/>
              </a:ext>
              <a:ext uri="{C183D7F6-B498-43B3-948B-1728B52AA6E4}">
                <adec:decorative xmlns:adec="http://schemas.microsoft.com/office/drawing/2017/decorative" val="1"/>
              </a:ext>
            </a:extLst>
          </p:cNvPr>
          <p:cNvSpPr txBox="1"/>
          <p:nvPr/>
        </p:nvSpPr>
        <p:spPr>
          <a:xfrm>
            <a:off x="8529456" y="479153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53%</a:t>
            </a:r>
          </a:p>
        </p:txBody>
      </p:sp>
      <p:sp>
        <p:nvSpPr>
          <p:cNvPr id="18" name="TextBox 12">
            <a:extLst>
              <a:ext uri="{FF2B5EF4-FFF2-40B4-BE49-F238E27FC236}">
                <a16:creationId xmlns:a16="http://schemas.microsoft.com/office/drawing/2014/main" id="{EDB44F25-CA30-6E01-2732-BD9B1F5428DB}"/>
              </a:ext>
              <a:ext uri="{C183D7F6-B498-43B3-948B-1728B52AA6E4}">
                <adec:decorative xmlns:adec="http://schemas.microsoft.com/office/drawing/2017/decorative" val="1"/>
              </a:ext>
            </a:extLst>
          </p:cNvPr>
          <p:cNvSpPr txBox="1"/>
          <p:nvPr/>
        </p:nvSpPr>
        <p:spPr>
          <a:xfrm>
            <a:off x="9203512" y="545105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14%</a:t>
            </a:r>
          </a:p>
        </p:txBody>
      </p:sp>
      <p:sp>
        <p:nvSpPr>
          <p:cNvPr id="19" name="TextBox 24">
            <a:extLst>
              <a:ext uri="{FF2B5EF4-FFF2-40B4-BE49-F238E27FC236}">
                <a16:creationId xmlns:a16="http://schemas.microsoft.com/office/drawing/2014/main" id="{0B8E6384-78E5-6F5D-EEF3-A49780F1896F}"/>
              </a:ext>
              <a:ext uri="{C183D7F6-B498-43B3-948B-1728B52AA6E4}">
                <adec:decorative xmlns:adec="http://schemas.microsoft.com/office/drawing/2017/decorative" val="1"/>
              </a:ext>
            </a:extLst>
          </p:cNvPr>
          <p:cNvSpPr txBox="1"/>
          <p:nvPr/>
        </p:nvSpPr>
        <p:spPr>
          <a:xfrm>
            <a:off x="8529456" y="545105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47%</a:t>
            </a:r>
          </a:p>
        </p:txBody>
      </p:sp>
      <p:sp>
        <p:nvSpPr>
          <p:cNvPr id="20" name="Rectangle: Rounded Corners 19">
            <a:extLst>
              <a:ext uri="{FF2B5EF4-FFF2-40B4-BE49-F238E27FC236}">
                <a16:creationId xmlns:a16="http://schemas.microsoft.com/office/drawing/2014/main" id="{856BC3E1-FFD9-5AFB-201D-250D7B4E036C}"/>
              </a:ext>
            </a:extLst>
          </p:cNvPr>
          <p:cNvSpPr/>
          <p:nvPr/>
        </p:nvSpPr>
        <p:spPr>
          <a:xfrm>
            <a:off x="9928349" y="1579418"/>
            <a:ext cx="2019764" cy="4502581"/>
          </a:xfrm>
          <a:prstGeom prst="roundRect">
            <a:avLst>
              <a:gd name="adj" fmla="val 5034"/>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Stakeholder type</a:t>
            </a:r>
          </a:p>
          <a:p>
            <a:pPr algn="ct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Stakeholders from Operating Civil Reactor sites and New Reactor Construction sties tend to be the least likely to agree with any of the statements. </a:t>
            </a:r>
          </a:p>
          <a:p>
            <a:pPr algn="ct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Only four in ten (40%) Stakeholders form Operating Civil Reactor sites agree that ONR are “open-minded”. </a:t>
            </a:r>
          </a:p>
          <a:p>
            <a:pPr algn="ct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This contrasts particularly with Decommissioning and fuel waste sites and Defence sites where over two-thirds (70% and 65%) agree that ONR are “open-minded”.</a:t>
            </a:r>
            <a:endParaRPr lang="en-GB" sz="1200" dirty="0">
              <a:solidFill>
                <a:schemeClr val="tx1"/>
              </a:solidFill>
              <a:latin typeface="Arial" panose="020B0604020202020204" pitchFamily="34" charset="0"/>
              <a:cs typeface="Arial" panose="020B0604020202020204" pitchFamily="34" charset="0"/>
            </a:endParaRP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1895669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7075CC-71C2-EFAF-3775-634E3FF4E135}"/>
              </a:ext>
            </a:extLst>
          </p:cNvPr>
          <p:cNvSpPr>
            <a:spLocks noGrp="1"/>
          </p:cNvSpPr>
          <p:nvPr>
            <p:ph type="title"/>
          </p:nvPr>
        </p:nvSpPr>
        <p:spPr>
          <a:xfrm>
            <a:off x="515937" y="391160"/>
            <a:ext cx="10801351" cy="675005"/>
          </a:xfrm>
        </p:spPr>
        <p:txBody>
          <a:bodyPr>
            <a:normAutofit/>
          </a:bodyPr>
          <a:lstStyle/>
          <a:p>
            <a:r>
              <a:rPr lang="en-GB" sz="3200" dirty="0"/>
              <a:t>Contents</a:t>
            </a:r>
          </a:p>
        </p:txBody>
      </p:sp>
      <p:graphicFrame>
        <p:nvGraphicFramePr>
          <p:cNvPr id="10" name="Table 35">
            <a:extLst>
              <a:ext uri="{FF2B5EF4-FFF2-40B4-BE49-F238E27FC236}">
                <a16:creationId xmlns:a16="http://schemas.microsoft.com/office/drawing/2014/main" id="{D432EE22-AD2D-7492-9545-A675198CB578}"/>
              </a:ext>
            </a:extLst>
          </p:cNvPr>
          <p:cNvGraphicFramePr>
            <a:graphicFrameLocks noGrp="1"/>
          </p:cNvGraphicFramePr>
          <p:nvPr>
            <p:extLst>
              <p:ext uri="{D42A27DB-BD31-4B8C-83A1-F6EECF244321}">
                <p14:modId xmlns:p14="http://schemas.microsoft.com/office/powerpoint/2010/main" val="2016972031"/>
              </p:ext>
            </p:extLst>
          </p:nvPr>
        </p:nvGraphicFramePr>
        <p:xfrm>
          <a:off x="515937" y="1097681"/>
          <a:ext cx="10619423" cy="4022061"/>
        </p:xfrm>
        <a:graphic>
          <a:graphicData uri="http://schemas.openxmlformats.org/drawingml/2006/table">
            <a:tbl>
              <a:tblPr firstRow="1" bandRow="1">
                <a:tableStyleId>{5C22544A-7EE6-4342-B048-85BDC9FD1C3A}</a:tableStyleId>
              </a:tblPr>
              <a:tblGrid>
                <a:gridCol w="1013410">
                  <a:extLst>
                    <a:ext uri="{9D8B030D-6E8A-4147-A177-3AD203B41FA5}">
                      <a16:colId xmlns:a16="http://schemas.microsoft.com/office/drawing/2014/main" val="2182753244"/>
                    </a:ext>
                  </a:extLst>
                </a:gridCol>
                <a:gridCol w="9606013">
                  <a:extLst>
                    <a:ext uri="{9D8B030D-6E8A-4147-A177-3AD203B41FA5}">
                      <a16:colId xmlns:a16="http://schemas.microsoft.com/office/drawing/2014/main" val="3994062622"/>
                    </a:ext>
                  </a:extLst>
                </a:gridCol>
              </a:tblGrid>
              <a:tr h="437773">
                <a:tc>
                  <a:txBody>
                    <a:bodyPr/>
                    <a:lstStyle/>
                    <a:p>
                      <a:pPr algn="ctr"/>
                      <a:r>
                        <a:rPr lang="en-US" sz="1600" b="0" dirty="0">
                          <a:solidFill>
                            <a:schemeClr val="tx1"/>
                          </a:solidFill>
                        </a:rPr>
                        <a:t>3</a:t>
                      </a:r>
                      <a:endParaRPr lang="en-GB"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600" b="0" dirty="0">
                          <a:solidFill>
                            <a:schemeClr val="tx1"/>
                          </a:solidFill>
                        </a:rPr>
                        <a:t>Background and methodology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9735916"/>
                  </a:ext>
                </a:extLst>
              </a:tr>
              <a:tr h="437773">
                <a:tc>
                  <a:txBody>
                    <a:bodyPr/>
                    <a:lstStyle/>
                    <a:p>
                      <a:pPr algn="ctr"/>
                      <a:r>
                        <a:rPr lang="en-US" sz="1600" b="0" dirty="0">
                          <a:solidFill>
                            <a:schemeClr val="tx1"/>
                          </a:solidFill>
                        </a:rPr>
                        <a:t>5</a:t>
                      </a:r>
                      <a:endParaRPr lang="en-GB" sz="1600" b="0" dirty="0">
                        <a:solidFill>
                          <a:schemeClr val="tx1"/>
                        </a:solidFill>
                      </a:endParaRPr>
                    </a:p>
                  </a:txBody>
                  <a:tcP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0" dirty="0">
                          <a:solidFill>
                            <a:schemeClr val="tx1"/>
                          </a:solidFill>
                        </a:rPr>
                        <a:t>Executive summary</a:t>
                      </a:r>
                    </a:p>
                  </a:txBody>
                  <a:tcP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5684552"/>
                  </a:ext>
                </a:extLst>
              </a:tr>
              <a:tr h="437773">
                <a:tc>
                  <a:txBody>
                    <a:bodyPr/>
                    <a:lstStyle/>
                    <a:p>
                      <a:pPr algn="ctr"/>
                      <a:r>
                        <a:rPr lang="en-US" sz="1600" b="0" dirty="0">
                          <a:solidFill>
                            <a:schemeClr val="tx1"/>
                          </a:solidFill>
                        </a:rPr>
                        <a:t>7</a:t>
                      </a:r>
                      <a:endParaRPr lang="en-GB" sz="1600" b="0" dirty="0">
                        <a:solidFill>
                          <a:schemeClr val="tx1"/>
                        </a:solidFill>
                      </a:endParaRPr>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600" b="0" dirty="0">
                          <a:solidFill>
                            <a:schemeClr val="tx1"/>
                          </a:solidFill>
                        </a:rPr>
                        <a:t>Overall performance</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8557054"/>
                  </a:ext>
                </a:extLst>
              </a:tr>
              <a:tr h="437773">
                <a:tc>
                  <a:txBody>
                    <a:bodyPr/>
                    <a:lstStyle/>
                    <a:p>
                      <a:pPr algn="ctr"/>
                      <a:r>
                        <a:rPr lang="en-US" sz="1600" b="0" dirty="0">
                          <a:solidFill>
                            <a:schemeClr val="tx1"/>
                          </a:solidFill>
                        </a:rPr>
                        <a:t>12</a:t>
                      </a:r>
                      <a:endParaRPr lang="en-GB" sz="1600" b="0" dirty="0">
                        <a:solidFill>
                          <a:schemeClr val="tx1"/>
                        </a:solidFill>
                      </a:endParaRPr>
                    </a:p>
                  </a:txBody>
                  <a:tcP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Innovation in the nuclear industry</a:t>
                      </a:r>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9406548"/>
                  </a:ext>
                </a:extLst>
              </a:tr>
              <a:tr h="437773">
                <a:tc>
                  <a:txBody>
                    <a:bodyPr/>
                    <a:lstStyle/>
                    <a:p>
                      <a:pPr algn="ctr"/>
                      <a:r>
                        <a:rPr lang="en-US" sz="1600" b="0" dirty="0">
                          <a:solidFill>
                            <a:schemeClr val="tx1"/>
                          </a:solidFill>
                        </a:rPr>
                        <a:t>15</a:t>
                      </a:r>
                      <a:endParaRPr lang="en-GB" sz="1600" b="0" dirty="0">
                        <a:solidFill>
                          <a:schemeClr val="tx1"/>
                        </a:solidFill>
                      </a:endParaRPr>
                    </a:p>
                  </a:txBody>
                  <a:tcP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ONR and innovation</a:t>
                      </a:r>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3228716"/>
                  </a:ext>
                </a:extLst>
              </a:tr>
              <a:tr h="437773">
                <a:tc>
                  <a:txBody>
                    <a:bodyPr/>
                    <a:lstStyle/>
                    <a:p>
                      <a:pPr algn="ctr"/>
                      <a:r>
                        <a:rPr lang="en-US" sz="1600" b="0" dirty="0">
                          <a:solidFill>
                            <a:schemeClr val="tx1"/>
                          </a:solidFill>
                        </a:rPr>
                        <a:t>27</a:t>
                      </a:r>
                      <a:endParaRPr lang="en-GB" sz="1600" b="0" dirty="0">
                        <a:solidFill>
                          <a:schemeClr val="tx1"/>
                        </a:solidFill>
                      </a:endParaRPr>
                    </a:p>
                  </a:txBody>
                  <a:tcP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Artificial Intelligence (AI)</a:t>
                      </a:r>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0127879"/>
                  </a:ext>
                </a:extLst>
              </a:tr>
              <a:tr h="519877">
                <a:tc>
                  <a:txBody>
                    <a:bodyPr/>
                    <a:lstStyle/>
                    <a:p>
                      <a:pPr algn="ctr"/>
                      <a:r>
                        <a:rPr lang="en-US" sz="1600" b="0" dirty="0">
                          <a:solidFill>
                            <a:schemeClr val="tx1"/>
                          </a:solidFill>
                        </a:rPr>
                        <a:t>35</a:t>
                      </a:r>
                      <a:endParaRPr lang="en-GB" sz="1600" b="0" dirty="0">
                        <a:solidFill>
                          <a:schemeClr val="tx1"/>
                        </a:solidFill>
                      </a:endParaRPr>
                    </a:p>
                  </a:txBody>
                  <a:tcP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a:solidFill>
                            <a:schemeClr val="tx1"/>
                          </a:solidFill>
                        </a:rPr>
                        <a:t>Proportionality</a:t>
                      </a:r>
                      <a:r>
                        <a:rPr lang="en-GB" sz="1600" b="0" dirty="0">
                          <a:solidFill>
                            <a:schemeClr val="tx1"/>
                          </a:solidFill>
                        </a:rPr>
                        <a:t> and ONR</a:t>
                      </a:r>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4485302"/>
                  </a:ext>
                </a:extLst>
              </a:tr>
              <a:tr h="437773">
                <a:tc>
                  <a:txBody>
                    <a:bodyPr/>
                    <a:lstStyle/>
                    <a:p>
                      <a:pPr algn="ctr"/>
                      <a:r>
                        <a:rPr lang="en-US" sz="1600" b="0" dirty="0">
                          <a:solidFill>
                            <a:schemeClr val="tx1"/>
                          </a:solidFill>
                        </a:rPr>
                        <a:t>42</a:t>
                      </a:r>
                      <a:endParaRPr lang="en-GB" sz="1600" b="0" dirty="0">
                        <a:solidFill>
                          <a:schemeClr val="tx1"/>
                        </a:solidFill>
                      </a:endParaRPr>
                    </a:p>
                  </a:txBody>
                  <a:tcP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Conclusions</a:t>
                      </a:r>
                      <a:endParaRPr lang="en-GB" sz="1600" b="0" dirty="0">
                        <a:solidFill>
                          <a:schemeClr val="tx1"/>
                        </a:solidFill>
                      </a:endParaRPr>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3671840"/>
                  </a:ext>
                </a:extLst>
              </a:tr>
              <a:tr h="437773">
                <a:tc>
                  <a:txBody>
                    <a:bodyPr/>
                    <a:lstStyle/>
                    <a:p>
                      <a:pPr algn="ctr"/>
                      <a:r>
                        <a:rPr lang="en-US" sz="1600" b="0" dirty="0">
                          <a:solidFill>
                            <a:schemeClr val="tx1"/>
                          </a:solidFill>
                        </a:rPr>
                        <a:t>44</a:t>
                      </a:r>
                      <a:endParaRPr lang="en-GB" sz="1600" b="0" dirty="0">
                        <a:solidFill>
                          <a:schemeClr val="tx1"/>
                        </a:solidFill>
                      </a:endParaRP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600" b="0" dirty="0">
                          <a:solidFill>
                            <a:schemeClr val="tx1"/>
                          </a:solidFill>
                        </a:rPr>
                        <a:t>Contact us</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8507149"/>
                  </a:ext>
                </a:extLst>
              </a:tr>
            </a:tbl>
          </a:graphicData>
        </a:graphic>
      </p:graphicFrame>
      <p:sp>
        <p:nvSpPr>
          <p:cNvPr id="3" name="Slide Number Placeholder 2">
            <a:extLst>
              <a:ext uri="{FF2B5EF4-FFF2-40B4-BE49-F238E27FC236}">
                <a16:creationId xmlns:a16="http://schemas.microsoft.com/office/drawing/2014/main" id="{EADDF095-764D-47EA-ADF3-ECD2FCA6D4F6}"/>
              </a:ext>
              <a:ext uri="{C183D7F6-B498-43B3-948B-1728B52AA6E4}">
                <adec:decorative xmlns:adec="http://schemas.microsoft.com/office/drawing/2017/decorative" val="1"/>
              </a:ext>
            </a:extLst>
          </p:cNvPr>
          <p:cNvSpPr>
            <a:spLocks noGrp="1"/>
          </p:cNvSpPr>
          <p:nvPr>
            <p:ph type="sldNum" sz="quarter" idx="16"/>
          </p:nvPr>
        </p:nvSpPr>
        <p:spPr/>
        <p:txBody>
          <a:bodyPr/>
          <a:lstStyle/>
          <a:p>
            <a:fld id="{DCD633C5-EF89-2749-84FE-9034CB20F467}" type="slidenum">
              <a:rPr lang="en-US" smtClean="0"/>
              <a:t>2</a:t>
            </a:fld>
            <a:endParaRPr lang="en-US" dirty="0"/>
          </a:p>
        </p:txBody>
      </p:sp>
    </p:spTree>
    <p:extLst>
      <p:ext uri="{BB962C8B-B14F-4D97-AF65-F5344CB8AC3E}">
        <p14:creationId xmlns:p14="http://schemas.microsoft.com/office/powerpoint/2010/main" val="14764979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91EF31D-E150-84C8-73F2-65F80511F6BA}"/>
              </a:ext>
            </a:extLst>
          </p:cNvPr>
          <p:cNvSpPr>
            <a:spLocks noGrp="1"/>
          </p:cNvSpPr>
          <p:nvPr>
            <p:ph type="title"/>
          </p:nvPr>
        </p:nvSpPr>
        <p:spPr>
          <a:xfrm>
            <a:off x="522986" y="397933"/>
            <a:ext cx="10801350" cy="675005"/>
          </a:xfrm>
        </p:spPr>
        <p:txBody>
          <a:bodyPr>
            <a:noAutofit/>
          </a:bodyPr>
          <a:lstStyle/>
          <a:p>
            <a:r>
              <a:rPr lang="en-US" sz="2200" dirty="0">
                <a:latin typeface="Arial" panose="020B0604020202020204" pitchFamily="34" charset="0"/>
                <a:ea typeface="Roboto" panose="02000000000000000000" pitchFamily="2" charset="0"/>
                <a:cs typeface="Arial" panose="020B0604020202020204" pitchFamily="34" charset="0"/>
              </a:rPr>
              <a:t>The Nuclear sector is broadly considered to be conservative in nature, due to the high levels of risk involved with the materials they work with</a:t>
            </a:r>
            <a:endParaRPr lang="en-GB" sz="2200" dirty="0">
              <a:latin typeface="Arial" panose="020B0604020202020204" pitchFamily="34" charset="0"/>
              <a:ea typeface="Roboto" panose="02000000000000000000" pitchFamily="2" charset="0"/>
              <a:cs typeface="Arial" panose="020B0604020202020204" pitchFamily="34" charset="0"/>
            </a:endParaRPr>
          </a:p>
        </p:txBody>
      </p:sp>
      <p:sp>
        <p:nvSpPr>
          <p:cNvPr id="14" name="TextBox 13">
            <a:extLst>
              <a:ext uri="{FF2B5EF4-FFF2-40B4-BE49-F238E27FC236}">
                <a16:creationId xmlns:a16="http://schemas.microsoft.com/office/drawing/2014/main" id="{AB98BD1C-4870-9AD6-7E8A-9AD21005D7EC}"/>
              </a:ext>
            </a:extLst>
          </p:cNvPr>
          <p:cNvSpPr txBox="1"/>
          <p:nvPr/>
        </p:nvSpPr>
        <p:spPr>
          <a:xfrm>
            <a:off x="404455" y="1193467"/>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Stakeholders have slightly differing views on the extent to which ONR supports innovation, many who have close working relationships with ONR feel that they do </a:t>
            </a:r>
            <a:r>
              <a:rPr lang="en-US" sz="1200" b="1" dirty="0">
                <a:solidFill>
                  <a:srgbClr val="AE136E"/>
                </a:solidFill>
                <a:latin typeface="Arial" panose="020B0604020202020204" pitchFamily="34" charset="0"/>
                <a:cs typeface="Arial" panose="020B0604020202020204" pitchFamily="34" charset="0"/>
              </a:rPr>
              <a:t>support innovation</a:t>
            </a:r>
            <a:r>
              <a:rPr lang="en-US" sz="1200" dirty="0">
                <a:latin typeface="Arial" panose="020B0604020202020204" pitchFamily="34" charset="0"/>
                <a:cs typeface="Arial" panose="020B0604020202020204" pitchFamily="34" charset="0"/>
              </a:rPr>
              <a:t>, however there are some suggestions that ONR </a:t>
            </a:r>
            <a:r>
              <a:rPr lang="en-US" sz="1200" b="1" dirty="0">
                <a:solidFill>
                  <a:schemeClr val="accent1"/>
                </a:solidFill>
                <a:latin typeface="Arial" panose="020B0604020202020204" pitchFamily="34" charset="0"/>
                <a:cs typeface="Arial" panose="020B0604020202020204" pitchFamily="34" charset="0"/>
              </a:rPr>
              <a:t>could do more to support sites being innovative</a:t>
            </a:r>
            <a:r>
              <a:rPr lang="en-US" sz="1200" dirty="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CFC6857-3EB6-17B5-FCE7-0EED8E8478B5}"/>
              </a:ext>
            </a:extLst>
          </p:cNvPr>
          <p:cNvSpPr txBox="1"/>
          <p:nvPr/>
        </p:nvSpPr>
        <p:spPr>
          <a:xfrm>
            <a:off x="404455" y="1774206"/>
            <a:ext cx="5772709" cy="919401"/>
          </a:xfrm>
          <a:prstGeom prst="roundRect">
            <a:avLst/>
          </a:prstGeom>
          <a:solidFill>
            <a:schemeClr val="bg2">
              <a:lumMod val="95000"/>
            </a:schemeClr>
          </a:solidFill>
          <a:ln w="38100">
            <a:noFill/>
          </a:ln>
        </p:spPr>
        <p:txBody>
          <a:bodyPr wrap="square">
            <a:spAutoFit/>
          </a:bodyPr>
          <a:lstStyle/>
          <a:p>
            <a:r>
              <a:rPr lang="en-US" sz="1200" dirty="0">
                <a:latin typeface="Arial" panose="020B0604020202020204" pitchFamily="34" charset="0"/>
                <a:cs typeface="Arial" panose="020B0604020202020204" pitchFamily="34" charset="0"/>
              </a:rPr>
              <a:t>Broadly across all kinds of sites stakeholders appreciate ONR’s work and feel they do have a supportive approach. The main way stakeholders interact with ONR remains through inspectors so that they will often discuss approaches with them, or their other contacts at ONR, before making a formal request.</a:t>
            </a:r>
            <a:endParaRPr lang="en-GB"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BCE4DF-BE03-98C2-9346-147222276174}"/>
              </a:ext>
            </a:extLst>
          </p:cNvPr>
          <p:cNvSpPr txBox="1"/>
          <p:nvPr/>
        </p:nvSpPr>
        <p:spPr>
          <a:xfrm>
            <a:off x="515937" y="2826774"/>
            <a:ext cx="5654178" cy="1123712"/>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“The guys that I have been involved with in terms of the inspectors, etc., have been very open on support and offering advice when I've been involved, and certainly the feedback I've had from my immediate colleagues that do work with them on a regular basis is that they're very open to supporting in these realms” </a:t>
            </a:r>
          </a:p>
          <a:p>
            <a:r>
              <a:rPr lang="en-US" sz="1200" b="1" dirty="0">
                <a:latin typeface="Arial" panose="020B0604020202020204" pitchFamily="34" charset="0"/>
                <a:cs typeface="Arial" panose="020B0604020202020204" pitchFamily="34" charset="0"/>
              </a:rPr>
              <a:t>Defence site</a:t>
            </a:r>
          </a:p>
        </p:txBody>
      </p:sp>
      <p:sp>
        <p:nvSpPr>
          <p:cNvPr id="2" name="TextBox 1">
            <a:extLst>
              <a:ext uri="{FF2B5EF4-FFF2-40B4-BE49-F238E27FC236}">
                <a16:creationId xmlns:a16="http://schemas.microsoft.com/office/drawing/2014/main" id="{61427D9C-E03B-A145-52E3-4B004D5AFBDD}"/>
              </a:ext>
            </a:extLst>
          </p:cNvPr>
          <p:cNvSpPr txBox="1"/>
          <p:nvPr/>
        </p:nvSpPr>
        <p:spPr>
          <a:xfrm>
            <a:off x="487854" y="4142199"/>
            <a:ext cx="2193710" cy="1736646"/>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“I would say, yes [they promote early access to regulatory advice]. However, there's a but, and that but is I don't think we as an industry want to ask that many times.”</a:t>
            </a:r>
          </a:p>
          <a:p>
            <a:r>
              <a:rPr lang="en-US" sz="1200" b="1" dirty="0">
                <a:latin typeface="Arial" panose="020B0604020202020204" pitchFamily="34" charset="0"/>
                <a:cs typeface="Arial" panose="020B0604020202020204" pitchFamily="34" charset="0"/>
              </a:rPr>
              <a:t>Decommissioning site</a:t>
            </a:r>
          </a:p>
        </p:txBody>
      </p:sp>
      <p:sp>
        <p:nvSpPr>
          <p:cNvPr id="5" name="TextBox 4">
            <a:extLst>
              <a:ext uri="{FF2B5EF4-FFF2-40B4-BE49-F238E27FC236}">
                <a16:creationId xmlns:a16="http://schemas.microsoft.com/office/drawing/2014/main" id="{760C282E-880E-BA60-F2A2-D6DFAF39348C}"/>
              </a:ext>
            </a:extLst>
          </p:cNvPr>
          <p:cNvSpPr txBox="1"/>
          <p:nvPr/>
        </p:nvSpPr>
        <p:spPr>
          <a:xfrm>
            <a:off x="2940769" y="4142199"/>
            <a:ext cx="3193784" cy="1736646"/>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“Because we have a good relationship with the site inspector, […] I think we can have a lot of that communication […]so before that paper lands on somebody's desk, you've got an idea whether it's going to be acceptable or not, or if you need to tweak it or not..”</a:t>
            </a:r>
            <a:r>
              <a:rPr lang="en-US" sz="1200" b="1" i="1" dirty="0">
                <a:latin typeface="Arial" panose="020B0604020202020204" pitchFamily="34" charset="0"/>
                <a:cs typeface="Arial" panose="020B0604020202020204" pitchFamily="34" charset="0"/>
              </a:rPr>
              <a:t> </a:t>
            </a:r>
          </a:p>
          <a:p>
            <a:r>
              <a:rPr lang="en-US" sz="1200" b="1" dirty="0">
                <a:latin typeface="Arial" panose="020B0604020202020204" pitchFamily="34" charset="0"/>
                <a:cs typeface="Arial" panose="020B0604020202020204" pitchFamily="34" charset="0"/>
              </a:rPr>
              <a:t>Operating Civil Reactor site</a:t>
            </a:r>
            <a:endParaRPr lang="en-US"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B7D33E-D880-8DC8-6305-7FC24F6EF9A8}"/>
              </a:ext>
            </a:extLst>
          </p:cNvPr>
          <p:cNvSpPr txBox="1"/>
          <p:nvPr/>
        </p:nvSpPr>
        <p:spPr>
          <a:xfrm>
            <a:off x="6858001" y="1774206"/>
            <a:ext cx="4955440" cy="919401"/>
          </a:xfrm>
          <a:prstGeom prst="roundRect">
            <a:avLst/>
          </a:prstGeom>
          <a:solidFill>
            <a:schemeClr val="bg2">
              <a:lumMod val="95000"/>
            </a:schemeClr>
          </a:solidFill>
          <a:ln w="38100">
            <a:noFill/>
          </a:ln>
        </p:spPr>
        <p:txBody>
          <a:bodyPr wrap="square">
            <a:spAutoFit/>
          </a:bodyPr>
          <a:lstStyle/>
          <a:p>
            <a:r>
              <a:rPr lang="en-US" sz="1200" dirty="0">
                <a:latin typeface="Arial" panose="020B0604020202020204" pitchFamily="34" charset="0"/>
                <a:cs typeface="Arial" panose="020B0604020202020204" pitchFamily="34" charset="0"/>
              </a:rPr>
              <a:t>Where there is concern, is that this may not be clearly promoted by ONR. Stakeholders often use an established relationship to approach ONR, but it may seem that ONR are not proactive in setting out their expectations regarding innovation in the nuclear sector. </a:t>
            </a: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E261D33-C856-3A37-983D-8C3C5DAE003A}"/>
              </a:ext>
            </a:extLst>
          </p:cNvPr>
          <p:cNvSpPr txBox="1"/>
          <p:nvPr/>
        </p:nvSpPr>
        <p:spPr>
          <a:xfrm>
            <a:off x="7428436" y="2834913"/>
            <a:ext cx="4124195" cy="1532334"/>
          </a:xfrm>
          <a:prstGeom prst="roundRect">
            <a:avLst/>
          </a:prstGeom>
          <a:noFill/>
          <a:ln w="38100">
            <a:solidFill>
              <a:srgbClr val="56BFCA"/>
            </a:solidFill>
          </a:ln>
        </p:spPr>
        <p:txBody>
          <a:bodyPr wrap="square">
            <a:spAutoFit/>
          </a:bodyPr>
          <a:lstStyle/>
          <a:p>
            <a:r>
              <a:rPr lang="en-US" sz="1200" dirty="0">
                <a:latin typeface="Arial" panose="020B0604020202020204" pitchFamily="34" charset="0"/>
                <a:cs typeface="Arial" panose="020B0604020202020204" pitchFamily="34" charset="0"/>
              </a:rPr>
              <a:t>“I wouldn't say that they have a very visible business plan which says, 'We intend to innovate', so that people like me can see what they're really up to and, I suspect equally so, individual inspectors within the ONR see what they're up to because there's an apparent not following the herd behaviour</a:t>
            </a:r>
            <a:r>
              <a:rPr lang="en-GB" sz="1200" dirty="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Decommissioning site</a:t>
            </a:r>
            <a:endParaRPr lang="en-US" sz="1200" dirty="0">
              <a:latin typeface="Arial" panose="020B0604020202020204" pitchFamily="34" charset="0"/>
              <a:cs typeface="Arial" panose="020B0604020202020204" pitchFamily="34" charset="0"/>
            </a:endParaRPr>
          </a:p>
        </p:txBody>
      </p:sp>
      <p:sp>
        <p:nvSpPr>
          <p:cNvPr id="9" name="New shape">
            <a:extLst>
              <a:ext uri="{FF2B5EF4-FFF2-40B4-BE49-F238E27FC236}">
                <a16:creationId xmlns:a16="http://schemas.microsoft.com/office/drawing/2014/main" id="{9F1BD549-FE4D-5513-DE9F-EB8F512C7E31}"/>
              </a:ext>
              <a:ext uri="{C183D7F6-B498-43B3-948B-1728B52AA6E4}">
                <adec:decorative xmlns:adec="http://schemas.microsoft.com/office/drawing/2017/decorative" val="1"/>
              </a:ext>
            </a:extLst>
          </p:cNvPr>
          <p:cNvSpPr/>
          <p:nvPr/>
        </p:nvSpPr>
        <p:spPr>
          <a:xfrm>
            <a:off x="929640" y="6530340"/>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l"/>
            <a:r>
              <a:rPr lang="en-US" sz="1000" dirty="0">
                <a:solidFill>
                  <a:srgbClr val="000000"/>
                </a:solidFill>
                <a:latin typeface="Arial" panose="020B0604020202020204" pitchFamily="34" charset="0"/>
                <a:cs typeface="Arial" panose="020B0604020202020204" pitchFamily="34" charset="0"/>
              </a:rPr>
              <a:t>How would you describe ONR in terms of their approach to innovation? (Qual interviews)</a:t>
            </a:r>
          </a:p>
          <a:p>
            <a:pPr algn="l"/>
            <a:r>
              <a:rPr lang="en-US" sz="1000" dirty="0">
                <a:solidFill>
                  <a:srgbClr val="000000"/>
                </a:solidFill>
                <a:latin typeface="Arial" panose="020B0604020202020204" pitchFamily="34" charset="0"/>
                <a:cs typeface="Arial" panose="020B0604020202020204" pitchFamily="34" charset="0"/>
              </a:rPr>
              <a:t>ONR aims to promote early access to regulatory advice in the design of innovative solutions. Do you think ONR fulfils this ambition (Qual interviews)</a:t>
            </a:r>
          </a:p>
        </p:txBody>
      </p:sp>
      <p:sp>
        <p:nvSpPr>
          <p:cNvPr id="6" name="TextBox 5">
            <a:extLst>
              <a:ext uri="{FF2B5EF4-FFF2-40B4-BE49-F238E27FC236}">
                <a16:creationId xmlns:a16="http://schemas.microsoft.com/office/drawing/2014/main" id="{34A2543E-1805-C39B-DAEE-06355596947E}"/>
              </a:ext>
            </a:extLst>
          </p:cNvPr>
          <p:cNvSpPr txBox="1"/>
          <p:nvPr/>
        </p:nvSpPr>
        <p:spPr>
          <a:xfrm>
            <a:off x="7027047" y="4545000"/>
            <a:ext cx="4786394" cy="1328023"/>
          </a:xfrm>
          <a:prstGeom prst="roundRect">
            <a:avLst/>
          </a:prstGeom>
          <a:noFill/>
          <a:ln w="38100">
            <a:solidFill>
              <a:srgbClr val="56BFCA"/>
            </a:solidFill>
          </a:ln>
        </p:spPr>
        <p:txBody>
          <a:bodyPr wrap="square">
            <a:spAutoFit/>
          </a:bodyPr>
          <a:lstStyle/>
          <a:p>
            <a:r>
              <a:rPr lang="en-US" sz="1200" dirty="0">
                <a:latin typeface="Arial" panose="020B0604020202020204" pitchFamily="34" charset="0"/>
                <a:cs typeface="Arial" panose="020B0604020202020204" pitchFamily="34" charset="0"/>
              </a:rPr>
              <a:t>"Superficially they will fulfil that. So, if you were a person who perhaps wasn't particularly well informed, I imagine you'd be able to look and there would be some kind of regulatory guidance […] if you scratch beneath the very thin veneer, you would find that the language that is used will be watered down”</a:t>
            </a:r>
          </a:p>
          <a:p>
            <a:r>
              <a:rPr lang="en-US" sz="1200" b="1" dirty="0">
                <a:latin typeface="Arial" panose="020B0604020202020204" pitchFamily="34" charset="0"/>
                <a:cs typeface="Arial" panose="020B0604020202020204" pitchFamily="34" charset="0"/>
              </a:rPr>
              <a:t>Decommissioning site</a:t>
            </a:r>
            <a:endParaRPr lang="en-US" sz="12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0AAC77E-ABA7-47ED-BAC0-B734AC1CB839}"/>
              </a:ext>
              <a:ext uri="{C183D7F6-B498-43B3-948B-1728B52AA6E4}">
                <adec:decorative xmlns:adec="http://schemas.microsoft.com/office/drawing/2017/decorative" val="1"/>
              </a:ext>
            </a:extLst>
          </p:cNvPr>
          <p:cNvSpPr>
            <a:spLocks noGrp="1"/>
          </p:cNvSpPr>
          <p:nvPr>
            <p:ph type="sldNum" sz="quarter" idx="12"/>
          </p:nvPr>
        </p:nvSpPr>
        <p:spPr/>
        <p:txBody>
          <a:bodyPr/>
          <a:lstStyle/>
          <a:p>
            <a:fld id="{DCD633C5-EF89-2749-84FE-9034CB20F467}" type="slidenum">
              <a:rPr lang="en-US" smtClean="0"/>
              <a:t>20</a:t>
            </a:fld>
            <a:endParaRPr lang="en-US" dirty="0"/>
          </a:p>
        </p:txBody>
      </p:sp>
    </p:spTree>
    <p:extLst>
      <p:ext uri="{BB962C8B-B14F-4D97-AF65-F5344CB8AC3E}">
        <p14:creationId xmlns:p14="http://schemas.microsoft.com/office/powerpoint/2010/main" val="28401541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Just over half of stakeholders agree ONR ensures its regulatory outcome is flexible enough to allow for innovation, but there is also some uncertainty about the extent to which this is true</a:t>
            </a:r>
          </a:p>
        </p:txBody>
      </p:sp>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a:t>
            </a:r>
            <a:r>
              <a:rPr lang="en-US" sz="1000" dirty="0">
                <a:solidFill>
                  <a:srgbClr val="000000"/>
                </a:solidFill>
                <a:latin typeface="Arial" panose="020B0604020202020204" pitchFamily="34" charset="0"/>
                <a:cs typeface="Arial" panose="020B0604020202020204" pitchFamily="34" charset="0"/>
              </a:rPr>
              <a:t>6</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To what extent, if at all, do you agree or disagree that ONR is... (n=</a:t>
            </a:r>
            <a:r>
              <a:rPr lang="en-US" sz="1000" dirty="0">
                <a:solidFill>
                  <a:srgbClr val="000000"/>
                </a:solidFill>
                <a:latin typeface="Arial" panose="020B0604020202020204" pitchFamily="34" charset="0"/>
                <a:cs typeface="Arial" panose="020B0604020202020204" pitchFamily="34" charset="0"/>
              </a:rPr>
              <a:t>151</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200553"/>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This significantly increases amongst stakeholders who have </a:t>
            </a:r>
            <a:r>
              <a:rPr lang="en-US" sz="1200" b="1" dirty="0">
                <a:latin typeface="Arial" panose="020B0604020202020204" pitchFamily="34" charset="0"/>
                <a:cs typeface="Arial" panose="020B0604020202020204" pitchFamily="34" charset="0"/>
              </a:rPr>
              <a:t>reached out </a:t>
            </a:r>
            <a:r>
              <a:rPr lang="en-US" sz="1200" dirty="0">
                <a:latin typeface="Arial" panose="020B0604020202020204" pitchFamily="34" charset="0"/>
                <a:cs typeface="Arial" panose="020B0604020202020204" pitchFamily="34" charset="0"/>
              </a:rPr>
              <a:t>to discuss innovation who are consistently more likely to agree with the statements. This, combined with the </a:t>
            </a:r>
            <a:r>
              <a:rPr lang="en-US" sz="1200" b="1" dirty="0">
                <a:latin typeface="Arial" panose="020B0604020202020204" pitchFamily="34" charset="0"/>
                <a:cs typeface="Arial" panose="020B0604020202020204" pitchFamily="34" charset="0"/>
              </a:rPr>
              <a:t>high level of uncertainty </a:t>
            </a:r>
            <a:r>
              <a:rPr lang="en-US" sz="1200" dirty="0">
                <a:latin typeface="Arial" panose="020B0604020202020204" pitchFamily="34" charset="0"/>
                <a:cs typeface="Arial" panose="020B0604020202020204" pitchFamily="34" charset="0"/>
              </a:rPr>
              <a:t>around the extent to which ONR builds dialogue with industry, suggests there may be a perception challenge.</a:t>
            </a:r>
            <a:endParaRPr lang="en-GB" sz="1200" dirty="0"/>
          </a:p>
        </p:txBody>
      </p:sp>
      <p:pic>
        <p:nvPicPr>
          <p:cNvPr id="21" name="Picture 20" descr="Chart displaying the extent to which stakeholders agree or disagree with various statements about ONR's approach to innovation. Overall 52% agree that ONR is ensuring that it's regulatory system is sufficiently flexible and outcomes-focused to enable innovation to thrive.">
            <a:extLst>
              <a:ext uri="{FF2B5EF4-FFF2-40B4-BE49-F238E27FC236}">
                <a16:creationId xmlns:a16="http://schemas.microsoft.com/office/drawing/2014/main" id="{B1792DCD-DBFF-A4B4-4A49-F881FD68B2E5}"/>
              </a:ext>
            </a:extLst>
          </p:cNvPr>
          <p:cNvPicPr>
            <a:picLocks noChangeAspect="1"/>
          </p:cNvPicPr>
          <p:nvPr/>
        </p:nvPicPr>
        <p:blipFill>
          <a:blip r:embed="rId2"/>
          <a:stretch>
            <a:fillRect/>
          </a:stretch>
        </p:blipFill>
        <p:spPr>
          <a:xfrm>
            <a:off x="519466" y="1656516"/>
            <a:ext cx="7913294" cy="4730906"/>
          </a:xfrm>
          <a:prstGeom prst="rect">
            <a:avLst/>
          </a:prstGeom>
        </p:spPr>
      </p:pic>
      <p:sp>
        <p:nvSpPr>
          <p:cNvPr id="4" name="TextBox 10">
            <a:extLst>
              <a:ext uri="{FF2B5EF4-FFF2-40B4-BE49-F238E27FC236}">
                <a16:creationId xmlns:a16="http://schemas.microsoft.com/office/drawing/2014/main" id="{5DF36470-6025-F8B4-0B6B-35D342CF769B}"/>
              </a:ext>
              <a:ext uri="{C183D7F6-B498-43B3-948B-1728B52AA6E4}">
                <adec:decorative xmlns:adec="http://schemas.microsoft.com/office/drawing/2017/decorative" val="1"/>
              </a:ext>
            </a:extLst>
          </p:cNvPr>
          <p:cNvSpPr txBox="1"/>
          <p:nvPr/>
        </p:nvSpPr>
        <p:spPr>
          <a:xfrm>
            <a:off x="8975612" y="1803953"/>
            <a:ext cx="807404"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Disagree</a:t>
            </a:r>
          </a:p>
        </p:txBody>
      </p:sp>
      <p:sp>
        <p:nvSpPr>
          <p:cNvPr id="5" name="TextBox 23">
            <a:extLst>
              <a:ext uri="{FF2B5EF4-FFF2-40B4-BE49-F238E27FC236}">
                <a16:creationId xmlns:a16="http://schemas.microsoft.com/office/drawing/2014/main" id="{36BC92D4-43CA-F6C6-C2B7-A7DE52F8966A}"/>
              </a:ext>
              <a:ext uri="{C183D7F6-B498-43B3-948B-1728B52AA6E4}">
                <adec:decorative xmlns:adec="http://schemas.microsoft.com/office/drawing/2017/decorative" val="1"/>
              </a:ext>
            </a:extLst>
          </p:cNvPr>
          <p:cNvSpPr txBox="1"/>
          <p:nvPr/>
        </p:nvSpPr>
        <p:spPr>
          <a:xfrm>
            <a:off x="8318011" y="1803954"/>
            <a:ext cx="84490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Agree</a:t>
            </a:r>
          </a:p>
        </p:txBody>
      </p:sp>
      <p:sp>
        <p:nvSpPr>
          <p:cNvPr id="6" name="TextBox 12">
            <a:extLst>
              <a:ext uri="{FF2B5EF4-FFF2-40B4-BE49-F238E27FC236}">
                <a16:creationId xmlns:a16="http://schemas.microsoft.com/office/drawing/2014/main" id="{46554AA4-82BE-EB33-B069-93CD612127D2}"/>
              </a:ext>
              <a:ext uri="{C183D7F6-B498-43B3-948B-1728B52AA6E4}">
                <adec:decorative xmlns:adec="http://schemas.microsoft.com/office/drawing/2017/decorative" val="1"/>
              </a:ext>
            </a:extLst>
          </p:cNvPr>
          <p:cNvSpPr txBox="1"/>
          <p:nvPr/>
        </p:nvSpPr>
        <p:spPr>
          <a:xfrm>
            <a:off x="9087290" y="227600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15%</a:t>
            </a:r>
          </a:p>
        </p:txBody>
      </p:sp>
      <p:sp>
        <p:nvSpPr>
          <p:cNvPr id="7" name="TextBox 24">
            <a:extLst>
              <a:ext uri="{FF2B5EF4-FFF2-40B4-BE49-F238E27FC236}">
                <a16:creationId xmlns:a16="http://schemas.microsoft.com/office/drawing/2014/main" id="{F8BC39D5-45BC-D55D-2F3C-04A059AF74DB}"/>
              </a:ext>
              <a:ext uri="{C183D7F6-B498-43B3-948B-1728B52AA6E4}">
                <adec:decorative xmlns:adec="http://schemas.microsoft.com/office/drawing/2017/decorative" val="1"/>
              </a:ext>
            </a:extLst>
          </p:cNvPr>
          <p:cNvSpPr txBox="1"/>
          <p:nvPr/>
        </p:nvSpPr>
        <p:spPr>
          <a:xfrm>
            <a:off x="8413234" y="227600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52%</a:t>
            </a:r>
          </a:p>
        </p:txBody>
      </p:sp>
      <p:sp>
        <p:nvSpPr>
          <p:cNvPr id="9" name="TextBox 12">
            <a:extLst>
              <a:ext uri="{FF2B5EF4-FFF2-40B4-BE49-F238E27FC236}">
                <a16:creationId xmlns:a16="http://schemas.microsoft.com/office/drawing/2014/main" id="{BDB46F34-33CB-A3FE-716A-B903BD4D6391}"/>
              </a:ext>
              <a:ext uri="{C183D7F6-B498-43B3-948B-1728B52AA6E4}">
                <adec:decorative xmlns:adec="http://schemas.microsoft.com/office/drawing/2017/decorative" val="1"/>
              </a:ext>
            </a:extLst>
          </p:cNvPr>
          <p:cNvSpPr txBox="1"/>
          <p:nvPr/>
        </p:nvSpPr>
        <p:spPr>
          <a:xfrm>
            <a:off x="9050351" y="286953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9%</a:t>
            </a:r>
          </a:p>
        </p:txBody>
      </p:sp>
      <p:sp>
        <p:nvSpPr>
          <p:cNvPr id="10" name="TextBox 24">
            <a:extLst>
              <a:ext uri="{FF2B5EF4-FFF2-40B4-BE49-F238E27FC236}">
                <a16:creationId xmlns:a16="http://schemas.microsoft.com/office/drawing/2014/main" id="{0F99089C-FE38-F336-EA2B-5D71041BE058}"/>
              </a:ext>
              <a:ext uri="{C183D7F6-B498-43B3-948B-1728B52AA6E4}">
                <adec:decorative xmlns:adec="http://schemas.microsoft.com/office/drawing/2017/decorative" val="1"/>
              </a:ext>
            </a:extLst>
          </p:cNvPr>
          <p:cNvSpPr txBox="1"/>
          <p:nvPr/>
        </p:nvSpPr>
        <p:spPr>
          <a:xfrm>
            <a:off x="8413234" y="286953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46%</a:t>
            </a:r>
          </a:p>
        </p:txBody>
      </p:sp>
      <p:sp>
        <p:nvSpPr>
          <p:cNvPr id="12" name="TextBox 11">
            <a:extLst>
              <a:ext uri="{FF2B5EF4-FFF2-40B4-BE49-F238E27FC236}">
                <a16:creationId xmlns:a16="http://schemas.microsoft.com/office/drawing/2014/main" id="{5D649747-948B-87E5-594F-C3F84F8B29E2}"/>
              </a:ext>
              <a:ext uri="{C183D7F6-B498-43B3-948B-1728B52AA6E4}">
                <adec:decorative xmlns:adec="http://schemas.microsoft.com/office/drawing/2017/decorative" val="1"/>
              </a:ext>
            </a:extLst>
          </p:cNvPr>
          <p:cNvSpPr txBox="1"/>
          <p:nvPr/>
        </p:nvSpPr>
        <p:spPr>
          <a:xfrm>
            <a:off x="9066963" y="352905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15%</a:t>
            </a:r>
          </a:p>
        </p:txBody>
      </p:sp>
      <p:sp>
        <p:nvSpPr>
          <p:cNvPr id="13" name="TextBox 24">
            <a:extLst>
              <a:ext uri="{FF2B5EF4-FFF2-40B4-BE49-F238E27FC236}">
                <a16:creationId xmlns:a16="http://schemas.microsoft.com/office/drawing/2014/main" id="{ACFE477A-EA7C-529D-DAB2-2EF9B35580C7}"/>
              </a:ext>
              <a:ext uri="{C183D7F6-B498-43B3-948B-1728B52AA6E4}">
                <adec:decorative xmlns:adec="http://schemas.microsoft.com/office/drawing/2017/decorative" val="1"/>
              </a:ext>
            </a:extLst>
          </p:cNvPr>
          <p:cNvSpPr txBox="1"/>
          <p:nvPr/>
        </p:nvSpPr>
        <p:spPr>
          <a:xfrm>
            <a:off x="8413234" y="352905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40%</a:t>
            </a:r>
          </a:p>
        </p:txBody>
      </p:sp>
      <p:sp>
        <p:nvSpPr>
          <p:cNvPr id="14" name="TextBox 12">
            <a:extLst>
              <a:ext uri="{FF2B5EF4-FFF2-40B4-BE49-F238E27FC236}">
                <a16:creationId xmlns:a16="http://schemas.microsoft.com/office/drawing/2014/main" id="{519EE0A0-789D-37E7-B19E-E9111F0024D1}"/>
              </a:ext>
              <a:ext uri="{C183D7F6-B498-43B3-948B-1728B52AA6E4}">
                <adec:decorative xmlns:adec="http://schemas.microsoft.com/office/drawing/2017/decorative" val="1"/>
              </a:ext>
            </a:extLst>
          </p:cNvPr>
          <p:cNvSpPr txBox="1"/>
          <p:nvPr/>
        </p:nvSpPr>
        <p:spPr>
          <a:xfrm>
            <a:off x="9066962" y="4179147"/>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11%</a:t>
            </a:r>
          </a:p>
        </p:txBody>
      </p:sp>
      <p:sp>
        <p:nvSpPr>
          <p:cNvPr id="15" name="TextBox 24">
            <a:extLst>
              <a:ext uri="{FF2B5EF4-FFF2-40B4-BE49-F238E27FC236}">
                <a16:creationId xmlns:a16="http://schemas.microsoft.com/office/drawing/2014/main" id="{624F41E2-56AB-2080-EB61-ACDE69DAF9DD}"/>
              </a:ext>
              <a:ext uri="{C183D7F6-B498-43B3-948B-1728B52AA6E4}">
                <adec:decorative xmlns:adec="http://schemas.microsoft.com/office/drawing/2017/decorative" val="1"/>
              </a:ext>
            </a:extLst>
          </p:cNvPr>
          <p:cNvSpPr txBox="1"/>
          <p:nvPr/>
        </p:nvSpPr>
        <p:spPr>
          <a:xfrm>
            <a:off x="8413234" y="4179147"/>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39%</a:t>
            </a:r>
          </a:p>
        </p:txBody>
      </p:sp>
      <p:sp>
        <p:nvSpPr>
          <p:cNvPr id="16" name="TextBox 12">
            <a:extLst>
              <a:ext uri="{FF2B5EF4-FFF2-40B4-BE49-F238E27FC236}">
                <a16:creationId xmlns:a16="http://schemas.microsoft.com/office/drawing/2014/main" id="{88CB3640-501D-6EC5-E3EE-A23FC76C1D71}"/>
              </a:ext>
              <a:ext uri="{C183D7F6-B498-43B3-948B-1728B52AA6E4}">
                <adec:decorative xmlns:adec="http://schemas.microsoft.com/office/drawing/2017/decorative" val="1"/>
              </a:ext>
            </a:extLst>
          </p:cNvPr>
          <p:cNvSpPr txBox="1"/>
          <p:nvPr/>
        </p:nvSpPr>
        <p:spPr>
          <a:xfrm>
            <a:off x="9066961" y="4838667"/>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11%</a:t>
            </a:r>
          </a:p>
        </p:txBody>
      </p:sp>
      <p:sp>
        <p:nvSpPr>
          <p:cNvPr id="17" name="TextBox 24">
            <a:extLst>
              <a:ext uri="{FF2B5EF4-FFF2-40B4-BE49-F238E27FC236}">
                <a16:creationId xmlns:a16="http://schemas.microsoft.com/office/drawing/2014/main" id="{2D45D54F-F48D-1D6C-9F7C-9FF85093EE9E}"/>
              </a:ext>
              <a:ext uri="{C183D7F6-B498-43B3-948B-1728B52AA6E4}">
                <adec:decorative xmlns:adec="http://schemas.microsoft.com/office/drawing/2017/decorative" val="1"/>
              </a:ext>
            </a:extLst>
          </p:cNvPr>
          <p:cNvSpPr txBox="1"/>
          <p:nvPr/>
        </p:nvSpPr>
        <p:spPr>
          <a:xfrm>
            <a:off x="8413234" y="4838667"/>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38%</a:t>
            </a:r>
          </a:p>
        </p:txBody>
      </p:sp>
      <p:sp>
        <p:nvSpPr>
          <p:cNvPr id="18" name="TextBox 12">
            <a:extLst>
              <a:ext uri="{FF2B5EF4-FFF2-40B4-BE49-F238E27FC236}">
                <a16:creationId xmlns:a16="http://schemas.microsoft.com/office/drawing/2014/main" id="{AE729DCF-E99D-A205-F6FD-D4137E1A77D8}"/>
              </a:ext>
              <a:ext uri="{C183D7F6-B498-43B3-948B-1728B52AA6E4}">
                <adec:decorative xmlns:adec="http://schemas.microsoft.com/office/drawing/2017/decorative" val="1"/>
              </a:ext>
            </a:extLst>
          </p:cNvPr>
          <p:cNvSpPr txBox="1"/>
          <p:nvPr/>
        </p:nvSpPr>
        <p:spPr>
          <a:xfrm>
            <a:off x="9087290" y="549818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10%</a:t>
            </a:r>
          </a:p>
        </p:txBody>
      </p:sp>
      <p:sp>
        <p:nvSpPr>
          <p:cNvPr id="19" name="TextBox 24">
            <a:extLst>
              <a:ext uri="{FF2B5EF4-FFF2-40B4-BE49-F238E27FC236}">
                <a16:creationId xmlns:a16="http://schemas.microsoft.com/office/drawing/2014/main" id="{5301F49F-C4D3-6F74-1D93-E00DE50ADC42}"/>
              </a:ext>
              <a:ext uri="{C183D7F6-B498-43B3-948B-1728B52AA6E4}">
                <adec:decorative xmlns:adec="http://schemas.microsoft.com/office/drawing/2017/decorative" val="1"/>
              </a:ext>
            </a:extLst>
          </p:cNvPr>
          <p:cNvSpPr txBox="1"/>
          <p:nvPr/>
        </p:nvSpPr>
        <p:spPr>
          <a:xfrm>
            <a:off x="8413234" y="549818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26%</a:t>
            </a:r>
          </a:p>
        </p:txBody>
      </p:sp>
      <p:sp>
        <p:nvSpPr>
          <p:cNvPr id="20" name="Rectangle: Rounded Corners 19">
            <a:extLst>
              <a:ext uri="{FF2B5EF4-FFF2-40B4-BE49-F238E27FC236}">
                <a16:creationId xmlns:a16="http://schemas.microsoft.com/office/drawing/2014/main" id="{AF9E2DA1-78A2-DA14-904E-F3C20AAC746F}"/>
              </a:ext>
            </a:extLst>
          </p:cNvPr>
          <p:cNvSpPr/>
          <p:nvPr/>
        </p:nvSpPr>
        <p:spPr>
          <a:xfrm>
            <a:off x="9724407" y="1694489"/>
            <a:ext cx="2291957" cy="4308683"/>
          </a:xfrm>
          <a:prstGeom prst="roundRect">
            <a:avLst>
              <a:gd name="adj" fmla="val 5034"/>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By Stakeholder type</a:t>
            </a:r>
          </a:p>
          <a:p>
            <a:pPr algn="ct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Stakeholders from </a:t>
            </a:r>
            <a:r>
              <a:rPr lang="en-US" sz="1200" b="1" dirty="0">
                <a:solidFill>
                  <a:schemeClr val="tx1"/>
                </a:solidFill>
                <a:latin typeface="Arial" panose="020B0604020202020204" pitchFamily="34" charset="0"/>
                <a:cs typeface="Arial" panose="020B0604020202020204" pitchFamily="34" charset="0"/>
              </a:rPr>
              <a:t>Defence sites </a:t>
            </a:r>
            <a:r>
              <a:rPr lang="en-US" sz="1200" dirty="0">
                <a:solidFill>
                  <a:schemeClr val="tx1"/>
                </a:solidFill>
                <a:latin typeface="Arial" panose="020B0604020202020204" pitchFamily="34" charset="0"/>
                <a:cs typeface="Arial" panose="020B0604020202020204" pitchFamily="34" charset="0"/>
              </a:rPr>
              <a:t>were particularly likely to agree that ONR ensures its regulatory system is sufficiently flexible. Almost two thirds (65%) agree with this statement, compared to under half of stakeholders from </a:t>
            </a:r>
            <a:r>
              <a:rPr lang="en-US" sz="1200" b="1" dirty="0">
                <a:solidFill>
                  <a:schemeClr val="tx1"/>
                </a:solidFill>
                <a:latin typeface="Arial" panose="020B0604020202020204" pitchFamily="34" charset="0"/>
                <a:cs typeface="Arial" panose="020B0604020202020204" pitchFamily="34" charset="0"/>
              </a:rPr>
              <a:t>Decommissioning fuel and waste sites </a:t>
            </a:r>
            <a:r>
              <a:rPr lang="en-US" sz="1200" dirty="0">
                <a:solidFill>
                  <a:schemeClr val="tx1"/>
                </a:solidFill>
                <a:latin typeface="Arial" panose="020B0604020202020204" pitchFamily="34" charset="0"/>
                <a:cs typeface="Arial" panose="020B0604020202020204" pitchFamily="34" charset="0"/>
              </a:rPr>
              <a:t>(48%) and </a:t>
            </a:r>
            <a:r>
              <a:rPr lang="en-US" sz="1200" b="1" dirty="0">
                <a:solidFill>
                  <a:schemeClr val="tx1"/>
                </a:solidFill>
                <a:latin typeface="Arial" panose="020B0604020202020204" pitchFamily="34" charset="0"/>
                <a:cs typeface="Arial" panose="020B0604020202020204" pitchFamily="34" charset="0"/>
              </a:rPr>
              <a:t>Operating civil reactor sites </a:t>
            </a:r>
            <a:r>
              <a:rPr lang="en-US" sz="1200" dirty="0">
                <a:solidFill>
                  <a:schemeClr val="tx1"/>
                </a:solidFill>
                <a:latin typeface="Arial" panose="020B0604020202020204" pitchFamily="34" charset="0"/>
                <a:cs typeface="Arial" panose="020B0604020202020204" pitchFamily="34" charset="0"/>
              </a:rPr>
              <a:t>(40%).</a:t>
            </a:r>
          </a:p>
          <a:p>
            <a:pPr algn="ct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However, stakeholders from  </a:t>
            </a:r>
            <a:r>
              <a:rPr lang="en-US" sz="1200" b="1" dirty="0">
                <a:solidFill>
                  <a:schemeClr val="tx1"/>
                </a:solidFill>
                <a:latin typeface="Arial" panose="020B0604020202020204" pitchFamily="34" charset="0"/>
                <a:cs typeface="Arial" panose="020B0604020202020204" pitchFamily="34" charset="0"/>
              </a:rPr>
              <a:t>Decommissioning fuel and waste sites </a:t>
            </a:r>
            <a:r>
              <a:rPr lang="en-US" sz="1200" dirty="0">
                <a:solidFill>
                  <a:schemeClr val="tx1"/>
                </a:solidFill>
                <a:latin typeface="Arial" panose="020B0604020202020204" pitchFamily="34" charset="0"/>
                <a:cs typeface="Arial" panose="020B0604020202020204" pitchFamily="34" charset="0"/>
              </a:rPr>
              <a:t>were statistically more likely to agree that ONR enables greater experimentation (51%) than </a:t>
            </a:r>
            <a:r>
              <a:rPr lang="en-US" sz="1200" b="1" dirty="0">
                <a:solidFill>
                  <a:schemeClr val="tx1"/>
                </a:solidFill>
                <a:latin typeface="Arial" panose="020B0604020202020204" pitchFamily="34" charset="0"/>
                <a:cs typeface="Arial" panose="020B0604020202020204" pitchFamily="34" charset="0"/>
              </a:rPr>
              <a:t>Defence sites </a:t>
            </a:r>
            <a:r>
              <a:rPr lang="en-US" sz="1200" dirty="0">
                <a:solidFill>
                  <a:schemeClr val="tx1"/>
                </a:solidFill>
                <a:latin typeface="Arial" panose="020B0604020202020204" pitchFamily="34" charset="0"/>
                <a:cs typeface="Arial" panose="020B0604020202020204" pitchFamily="34" charset="0"/>
              </a:rPr>
              <a:t>(23%).</a:t>
            </a:r>
            <a:endParaRPr lang="en-GB" sz="1200" dirty="0">
              <a:solidFill>
                <a:schemeClr val="tx1"/>
              </a:solidFill>
              <a:latin typeface="Arial" panose="020B0604020202020204" pitchFamily="34" charset="0"/>
              <a:cs typeface="Arial" panose="020B0604020202020204" pitchFamily="34" charset="0"/>
            </a:endParaRP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7358805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More than four in five stakeholders are aware of the provision of regulatory advice, however under half are aware of formal engagements with ONR </a:t>
            </a:r>
          </a:p>
        </p:txBody>
      </p:sp>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Q8. To what extent are you aware of the following ONR approaches to regulating innovation (n=</a:t>
            </a:r>
            <a:r>
              <a:rPr lang="en-US" sz="1000" dirty="0">
                <a:solidFill>
                  <a:srgbClr val="000000"/>
                </a:solidFill>
                <a:latin typeface="Arial" panose="020B0604020202020204" pitchFamily="34" charset="0"/>
                <a:cs typeface="Arial" panose="020B0604020202020204" pitchFamily="34" charset="0"/>
              </a:rPr>
              <a:t>151</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Q9: To what extent is ONR effective at managing the following approaches to regulating innovation?</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029407"/>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Provision of </a:t>
            </a:r>
            <a:r>
              <a:rPr lang="en-US" sz="1200" b="1" dirty="0">
                <a:latin typeface="Arial" panose="020B0604020202020204" pitchFamily="34" charset="0"/>
                <a:cs typeface="Arial" panose="020B0604020202020204" pitchFamily="34" charset="0"/>
              </a:rPr>
              <a:t>regulatory advice </a:t>
            </a:r>
            <a:r>
              <a:rPr lang="en-US" sz="1200" dirty="0">
                <a:latin typeface="Arial" panose="020B0604020202020204" pitchFamily="34" charset="0"/>
                <a:cs typeface="Arial" panose="020B0604020202020204" pitchFamily="34" charset="0"/>
              </a:rPr>
              <a:t>from ONR is particularly </a:t>
            </a:r>
            <a:r>
              <a:rPr lang="en-US" sz="1200" b="1" dirty="0">
                <a:latin typeface="Arial" panose="020B0604020202020204" pitchFamily="34" charset="0"/>
                <a:cs typeface="Arial" panose="020B0604020202020204" pitchFamily="34" charset="0"/>
              </a:rPr>
              <a:t>effective</a:t>
            </a:r>
            <a:r>
              <a:rPr lang="en-US" sz="1200" dirty="0">
                <a:latin typeface="Arial" panose="020B0604020202020204" pitchFamily="34" charset="0"/>
                <a:cs typeface="Arial" panose="020B0604020202020204" pitchFamily="34" charset="0"/>
              </a:rPr>
              <a:t> for stakeholders, as more than three-quarters (77%) of those who had heard of that approach found it helpful. More formal engagements are still effective, but less commonly used by stakeholders. </a:t>
            </a:r>
            <a:endParaRPr lang="en-GB" sz="1200" dirty="0"/>
          </a:p>
        </p:txBody>
      </p:sp>
      <p:pic>
        <p:nvPicPr>
          <p:cNvPr id="15" name="Picture 14" descr="Chart showing the extent to which Stakeholders are aware of ONR approaches to regulating innovation. Overall, 82% are aware ONR provide regulatory advice.">
            <a:extLst>
              <a:ext uri="{FF2B5EF4-FFF2-40B4-BE49-F238E27FC236}">
                <a16:creationId xmlns:a16="http://schemas.microsoft.com/office/drawing/2014/main" id="{58AAFD92-98C4-1BEF-9545-FF70F6BD67CB}"/>
              </a:ext>
            </a:extLst>
          </p:cNvPr>
          <p:cNvPicPr>
            <a:picLocks noChangeAspect="1"/>
          </p:cNvPicPr>
          <p:nvPr/>
        </p:nvPicPr>
        <p:blipFill>
          <a:blip r:embed="rId2"/>
          <a:stretch>
            <a:fillRect/>
          </a:stretch>
        </p:blipFill>
        <p:spPr>
          <a:xfrm>
            <a:off x="510722" y="1568533"/>
            <a:ext cx="10034886" cy="2243522"/>
          </a:xfrm>
          <a:prstGeom prst="rect">
            <a:avLst/>
          </a:prstGeom>
        </p:spPr>
      </p:pic>
      <p:pic>
        <p:nvPicPr>
          <p:cNvPr id="16" name="Picture 15" descr="Chart showing the extent to which Stakeholders find ONR approaches to regulating innovation effective. Overall, 77% rate ONR as effective in the provision of regulatory advice.">
            <a:extLst>
              <a:ext uri="{FF2B5EF4-FFF2-40B4-BE49-F238E27FC236}">
                <a16:creationId xmlns:a16="http://schemas.microsoft.com/office/drawing/2014/main" id="{71D383D3-CA36-A08F-5BE1-9CECE7671D5B}"/>
              </a:ext>
            </a:extLst>
          </p:cNvPr>
          <p:cNvPicPr>
            <a:picLocks noChangeAspect="1"/>
          </p:cNvPicPr>
          <p:nvPr/>
        </p:nvPicPr>
        <p:blipFill>
          <a:blip r:embed="rId3"/>
          <a:stretch>
            <a:fillRect/>
          </a:stretch>
        </p:blipFill>
        <p:spPr>
          <a:xfrm>
            <a:off x="511762" y="3981155"/>
            <a:ext cx="10034886" cy="2243522"/>
          </a:xfrm>
          <a:prstGeom prst="rect">
            <a:avLst/>
          </a:prstGeom>
        </p:spPr>
      </p:pic>
      <p:sp>
        <p:nvSpPr>
          <p:cNvPr id="4" name="TextBox 23">
            <a:extLst>
              <a:ext uri="{FF2B5EF4-FFF2-40B4-BE49-F238E27FC236}">
                <a16:creationId xmlns:a16="http://schemas.microsoft.com/office/drawing/2014/main" id="{7B364CD9-27EC-CDD2-992E-4717EF689777}"/>
              </a:ext>
              <a:ext uri="{C183D7F6-B498-43B3-948B-1728B52AA6E4}">
                <adec:decorative xmlns:adec="http://schemas.microsoft.com/office/drawing/2017/decorative" val="1"/>
              </a:ext>
            </a:extLst>
          </p:cNvPr>
          <p:cNvSpPr txBox="1"/>
          <p:nvPr/>
        </p:nvSpPr>
        <p:spPr>
          <a:xfrm>
            <a:off x="10547927" y="1348547"/>
            <a:ext cx="1198022"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a:t>
            </a:r>
          </a:p>
          <a:p>
            <a:pPr algn="ctr"/>
            <a:r>
              <a:rPr lang="en-US" sz="1100" dirty="0">
                <a:solidFill>
                  <a:srgbClr val="067836"/>
                </a:solidFill>
                <a:latin typeface="Arial" panose="020B0604020202020204" pitchFamily="34" charset="0"/>
                <a:cs typeface="Arial" panose="020B0604020202020204" pitchFamily="34" charset="0"/>
              </a:rPr>
              <a:t> Know at least a bit about it</a:t>
            </a:r>
          </a:p>
        </p:txBody>
      </p:sp>
      <p:sp>
        <p:nvSpPr>
          <p:cNvPr id="5" name="TextBox 24">
            <a:extLst>
              <a:ext uri="{FF2B5EF4-FFF2-40B4-BE49-F238E27FC236}">
                <a16:creationId xmlns:a16="http://schemas.microsoft.com/office/drawing/2014/main" id="{92A4D410-DFD5-7689-9FCE-DE1FCC92FC36}"/>
              </a:ext>
              <a:ext uri="{C183D7F6-B498-43B3-948B-1728B52AA6E4}">
                <adec:decorative xmlns:adec="http://schemas.microsoft.com/office/drawing/2017/decorative" val="1"/>
              </a:ext>
            </a:extLst>
          </p:cNvPr>
          <p:cNvSpPr txBox="1"/>
          <p:nvPr/>
        </p:nvSpPr>
        <p:spPr>
          <a:xfrm>
            <a:off x="10892385" y="195337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82%</a:t>
            </a:r>
          </a:p>
        </p:txBody>
      </p:sp>
      <p:sp>
        <p:nvSpPr>
          <p:cNvPr id="6" name="TextBox 24">
            <a:extLst>
              <a:ext uri="{FF2B5EF4-FFF2-40B4-BE49-F238E27FC236}">
                <a16:creationId xmlns:a16="http://schemas.microsoft.com/office/drawing/2014/main" id="{FCE65478-152C-FC1B-9278-CB5A8BFFD5FC}"/>
              </a:ext>
              <a:ext uri="{C183D7F6-B498-43B3-948B-1728B52AA6E4}">
                <adec:decorative xmlns:adec="http://schemas.microsoft.com/office/drawing/2017/decorative" val="1"/>
              </a:ext>
            </a:extLst>
          </p:cNvPr>
          <p:cNvSpPr txBox="1"/>
          <p:nvPr/>
        </p:nvSpPr>
        <p:spPr>
          <a:xfrm>
            <a:off x="10892385" y="256461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54%</a:t>
            </a:r>
          </a:p>
        </p:txBody>
      </p:sp>
      <p:sp>
        <p:nvSpPr>
          <p:cNvPr id="7" name="TextBox 24">
            <a:extLst>
              <a:ext uri="{FF2B5EF4-FFF2-40B4-BE49-F238E27FC236}">
                <a16:creationId xmlns:a16="http://schemas.microsoft.com/office/drawing/2014/main" id="{C3812321-9766-2794-0518-4412C049AA7E}"/>
              </a:ext>
              <a:ext uri="{C183D7F6-B498-43B3-948B-1728B52AA6E4}">
                <adec:decorative xmlns:adec="http://schemas.microsoft.com/office/drawing/2017/decorative" val="1"/>
              </a:ext>
            </a:extLst>
          </p:cNvPr>
          <p:cNvSpPr txBox="1"/>
          <p:nvPr/>
        </p:nvSpPr>
        <p:spPr>
          <a:xfrm>
            <a:off x="10890245" y="310426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41%</a:t>
            </a:r>
          </a:p>
        </p:txBody>
      </p:sp>
      <p:sp>
        <p:nvSpPr>
          <p:cNvPr id="9" name="TextBox 23">
            <a:extLst>
              <a:ext uri="{FF2B5EF4-FFF2-40B4-BE49-F238E27FC236}">
                <a16:creationId xmlns:a16="http://schemas.microsoft.com/office/drawing/2014/main" id="{5EF03E81-49CB-10B9-8ABC-F75FF5686B61}"/>
              </a:ext>
              <a:ext uri="{C183D7F6-B498-43B3-948B-1728B52AA6E4}">
                <adec:decorative xmlns:adec="http://schemas.microsoft.com/office/drawing/2017/decorative" val="1"/>
              </a:ext>
            </a:extLst>
          </p:cNvPr>
          <p:cNvSpPr txBox="1"/>
          <p:nvPr/>
        </p:nvSpPr>
        <p:spPr>
          <a:xfrm>
            <a:off x="10603725" y="4006564"/>
            <a:ext cx="119802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a:t>
            </a:r>
          </a:p>
          <a:p>
            <a:pPr algn="ctr"/>
            <a:r>
              <a:rPr lang="en-US" sz="1100" dirty="0">
                <a:solidFill>
                  <a:srgbClr val="067836"/>
                </a:solidFill>
                <a:latin typeface="Arial" panose="020B0604020202020204" pitchFamily="34" charset="0"/>
                <a:cs typeface="Arial" panose="020B0604020202020204" pitchFamily="34" charset="0"/>
              </a:rPr>
              <a:t> Effective</a:t>
            </a:r>
          </a:p>
        </p:txBody>
      </p:sp>
      <p:sp>
        <p:nvSpPr>
          <p:cNvPr id="10" name="TextBox 24">
            <a:extLst>
              <a:ext uri="{FF2B5EF4-FFF2-40B4-BE49-F238E27FC236}">
                <a16:creationId xmlns:a16="http://schemas.microsoft.com/office/drawing/2014/main" id="{AF9DBCCA-6411-A16A-6668-77D74F6C52E6}"/>
              </a:ext>
              <a:ext uri="{C183D7F6-B498-43B3-948B-1728B52AA6E4}">
                <adec:decorative xmlns:adec="http://schemas.microsoft.com/office/drawing/2017/decorative" val="1"/>
              </a:ext>
            </a:extLst>
          </p:cNvPr>
          <p:cNvSpPr txBox="1"/>
          <p:nvPr/>
        </p:nvSpPr>
        <p:spPr>
          <a:xfrm>
            <a:off x="10948183" y="454689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77%</a:t>
            </a:r>
          </a:p>
        </p:txBody>
      </p:sp>
      <p:sp>
        <p:nvSpPr>
          <p:cNvPr id="12" name="TextBox 24">
            <a:extLst>
              <a:ext uri="{FF2B5EF4-FFF2-40B4-BE49-F238E27FC236}">
                <a16:creationId xmlns:a16="http://schemas.microsoft.com/office/drawing/2014/main" id="{ECE24122-0FF0-92F1-13A7-4CAF2FD2DB96}"/>
              </a:ext>
              <a:ext uri="{C183D7F6-B498-43B3-948B-1728B52AA6E4}">
                <adec:decorative xmlns:adec="http://schemas.microsoft.com/office/drawing/2017/decorative" val="1"/>
              </a:ext>
            </a:extLst>
          </p:cNvPr>
          <p:cNvSpPr txBox="1"/>
          <p:nvPr/>
        </p:nvSpPr>
        <p:spPr>
          <a:xfrm>
            <a:off x="10948183" y="503852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63%</a:t>
            </a:r>
          </a:p>
        </p:txBody>
      </p:sp>
      <p:sp>
        <p:nvSpPr>
          <p:cNvPr id="14" name="TextBox 24">
            <a:extLst>
              <a:ext uri="{FF2B5EF4-FFF2-40B4-BE49-F238E27FC236}">
                <a16:creationId xmlns:a16="http://schemas.microsoft.com/office/drawing/2014/main" id="{9A48339A-FE4E-B9B3-1B1B-DC3ADC4A2D93}"/>
              </a:ext>
              <a:ext uri="{C183D7F6-B498-43B3-948B-1728B52AA6E4}">
                <adec:decorative xmlns:adec="http://schemas.microsoft.com/office/drawing/2017/decorative" val="1"/>
              </a:ext>
            </a:extLst>
          </p:cNvPr>
          <p:cNvSpPr txBox="1"/>
          <p:nvPr/>
        </p:nvSpPr>
        <p:spPr>
          <a:xfrm>
            <a:off x="10946043" y="546565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56%</a:t>
            </a: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9264547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Almost three-quarters of stakeholders think ONR would be supportive of new innovative technologies, with stakeholders from Defence sites most likely to feel ONR would be supportive</a:t>
            </a:r>
          </a:p>
        </p:txBody>
      </p:sp>
      <p:sp>
        <p:nvSpPr>
          <p:cNvPr id="20" name="TextBox 19">
            <a:extLst>
              <a:ext uri="{FF2B5EF4-FFF2-40B4-BE49-F238E27FC236}">
                <a16:creationId xmlns:a16="http://schemas.microsoft.com/office/drawing/2014/main" id="{B2575953-8623-ADA1-5BF3-EFE3FFB3BC9C}"/>
              </a:ext>
            </a:extLst>
          </p:cNvPr>
          <p:cNvSpPr txBox="1"/>
          <p:nvPr/>
        </p:nvSpPr>
        <p:spPr>
          <a:xfrm>
            <a:off x="509291" y="1310455"/>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Overall, eight of ten (80%) of those who have enquired about innovation say they think ONR would be </a:t>
            </a:r>
            <a:r>
              <a:rPr lang="en-US" sz="1200" b="1" dirty="0">
                <a:latin typeface="Arial" panose="020B0604020202020204" pitchFamily="34" charset="0"/>
                <a:cs typeface="Arial" panose="020B0604020202020204" pitchFamily="34" charset="0"/>
              </a:rPr>
              <a:t>supportive of innovative technologies</a:t>
            </a:r>
            <a:r>
              <a:rPr lang="en-US" sz="1200" dirty="0">
                <a:latin typeface="Arial" panose="020B0604020202020204" pitchFamily="34" charset="0"/>
                <a:cs typeface="Arial" panose="020B0604020202020204" pitchFamily="34" charset="0"/>
              </a:rPr>
              <a:t>. Those who have not had direct experience of working with ONR on innovation seem to be less confident that ONR would respond supportively (59%). </a:t>
            </a:r>
            <a:endParaRPr lang="en-GB" sz="1200" dirty="0"/>
          </a:p>
        </p:txBody>
      </p:sp>
      <p:pic>
        <p:nvPicPr>
          <p:cNvPr id="22" name="Picture 21" descr="Chart showing the extent to which Stakeholders think ONR would be supportive of innovative technologies. Overall, 82% are aware ONR provide regulatory advice.">
            <a:extLst>
              <a:ext uri="{FF2B5EF4-FFF2-40B4-BE49-F238E27FC236}">
                <a16:creationId xmlns:a16="http://schemas.microsoft.com/office/drawing/2014/main" id="{5FEF756A-C9D3-167A-3E18-F9AABB3211E2}"/>
              </a:ext>
            </a:extLst>
          </p:cNvPr>
          <p:cNvPicPr>
            <a:picLocks noChangeAspect="1"/>
          </p:cNvPicPr>
          <p:nvPr/>
        </p:nvPicPr>
        <p:blipFill>
          <a:blip r:embed="rId2"/>
          <a:stretch>
            <a:fillRect/>
          </a:stretch>
        </p:blipFill>
        <p:spPr>
          <a:xfrm>
            <a:off x="528021" y="1970558"/>
            <a:ext cx="8699746" cy="4346825"/>
          </a:xfrm>
          <a:prstGeom prst="rect">
            <a:avLst/>
          </a:prstGeom>
        </p:spPr>
      </p:pic>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Q11. If you or your organisation wanted to explore innovative technologies, to what extent do you think ONR would be supportive of this? (151)</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23">
            <a:extLst>
              <a:ext uri="{FF2B5EF4-FFF2-40B4-BE49-F238E27FC236}">
                <a16:creationId xmlns:a16="http://schemas.microsoft.com/office/drawing/2014/main" id="{409E2402-F70E-98EA-0808-F20707AEBD98}"/>
              </a:ext>
            </a:extLst>
          </p:cNvPr>
          <p:cNvSpPr txBox="1"/>
          <p:nvPr/>
        </p:nvSpPr>
        <p:spPr>
          <a:xfrm>
            <a:off x="9221817" y="2027754"/>
            <a:ext cx="92573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Supportive</a:t>
            </a:r>
          </a:p>
        </p:txBody>
      </p:sp>
      <p:sp>
        <p:nvSpPr>
          <p:cNvPr id="7" name="TextBox 24">
            <a:extLst>
              <a:ext uri="{FF2B5EF4-FFF2-40B4-BE49-F238E27FC236}">
                <a16:creationId xmlns:a16="http://schemas.microsoft.com/office/drawing/2014/main" id="{5FFF189C-1E08-C599-992C-A2CC8CA1EB88}"/>
              </a:ext>
            </a:extLst>
          </p:cNvPr>
          <p:cNvSpPr txBox="1"/>
          <p:nvPr/>
        </p:nvSpPr>
        <p:spPr>
          <a:xfrm>
            <a:off x="9329511" y="249980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73%</a:t>
            </a:r>
          </a:p>
        </p:txBody>
      </p:sp>
      <p:sp>
        <p:nvSpPr>
          <p:cNvPr id="4" name="TextBox 10">
            <a:extLst>
              <a:ext uri="{FF2B5EF4-FFF2-40B4-BE49-F238E27FC236}">
                <a16:creationId xmlns:a16="http://schemas.microsoft.com/office/drawing/2014/main" id="{0F95C459-51C4-DFB5-15BC-12BA42D00AED}"/>
              </a:ext>
            </a:extLst>
          </p:cNvPr>
          <p:cNvSpPr txBox="1"/>
          <p:nvPr/>
        </p:nvSpPr>
        <p:spPr>
          <a:xfrm>
            <a:off x="9930274" y="2027753"/>
            <a:ext cx="11224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Unsupportive</a:t>
            </a:r>
          </a:p>
        </p:txBody>
      </p:sp>
      <p:sp>
        <p:nvSpPr>
          <p:cNvPr id="6" name="TextBox 12">
            <a:extLst>
              <a:ext uri="{FF2B5EF4-FFF2-40B4-BE49-F238E27FC236}">
                <a16:creationId xmlns:a16="http://schemas.microsoft.com/office/drawing/2014/main" id="{A2D4DCC7-5892-FDD8-425C-CE9ED838A423}"/>
              </a:ext>
            </a:extLst>
          </p:cNvPr>
          <p:cNvSpPr txBox="1"/>
          <p:nvPr/>
        </p:nvSpPr>
        <p:spPr>
          <a:xfrm>
            <a:off x="10133171" y="249980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7%</a:t>
            </a:r>
          </a:p>
        </p:txBody>
      </p:sp>
      <p:sp>
        <p:nvSpPr>
          <p:cNvPr id="9" name="TextBox 12">
            <a:extLst>
              <a:ext uri="{FF2B5EF4-FFF2-40B4-BE49-F238E27FC236}">
                <a16:creationId xmlns:a16="http://schemas.microsoft.com/office/drawing/2014/main" id="{F7415833-4DE5-4882-0347-3ADA1CCC4147}"/>
              </a:ext>
              <a:ext uri="{C183D7F6-B498-43B3-948B-1728B52AA6E4}">
                <adec:decorative xmlns:adec="http://schemas.microsoft.com/office/drawing/2017/decorative" val="1"/>
              </a:ext>
            </a:extLst>
          </p:cNvPr>
          <p:cNvSpPr txBox="1"/>
          <p:nvPr/>
        </p:nvSpPr>
        <p:spPr>
          <a:xfrm>
            <a:off x="10133171" y="339049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3%</a:t>
            </a:r>
          </a:p>
        </p:txBody>
      </p:sp>
      <p:sp>
        <p:nvSpPr>
          <p:cNvPr id="10" name="TextBox 24">
            <a:extLst>
              <a:ext uri="{FF2B5EF4-FFF2-40B4-BE49-F238E27FC236}">
                <a16:creationId xmlns:a16="http://schemas.microsoft.com/office/drawing/2014/main" id="{9AAF6BA7-F0E1-A84C-D197-785C820892E1}"/>
              </a:ext>
              <a:ext uri="{C183D7F6-B498-43B3-948B-1728B52AA6E4}">
                <adec:decorative xmlns:adec="http://schemas.microsoft.com/office/drawing/2017/decorative" val="1"/>
              </a:ext>
            </a:extLst>
          </p:cNvPr>
          <p:cNvSpPr txBox="1"/>
          <p:nvPr/>
        </p:nvSpPr>
        <p:spPr>
          <a:xfrm>
            <a:off x="9329511" y="339049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84%</a:t>
            </a:r>
          </a:p>
        </p:txBody>
      </p:sp>
      <p:sp>
        <p:nvSpPr>
          <p:cNvPr id="12" name="TextBox 11">
            <a:extLst>
              <a:ext uri="{FF2B5EF4-FFF2-40B4-BE49-F238E27FC236}">
                <a16:creationId xmlns:a16="http://schemas.microsoft.com/office/drawing/2014/main" id="{7D526AC4-F500-E82E-83F0-7C639B95BCE3}"/>
              </a:ext>
              <a:ext uri="{C183D7F6-B498-43B3-948B-1728B52AA6E4}">
                <adec:decorative xmlns:adec="http://schemas.microsoft.com/office/drawing/2017/decorative" val="1"/>
              </a:ext>
            </a:extLst>
          </p:cNvPr>
          <p:cNvSpPr txBox="1"/>
          <p:nvPr/>
        </p:nvSpPr>
        <p:spPr>
          <a:xfrm>
            <a:off x="10133170" y="385286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2%</a:t>
            </a:r>
          </a:p>
        </p:txBody>
      </p:sp>
      <p:sp>
        <p:nvSpPr>
          <p:cNvPr id="13" name="TextBox 24">
            <a:extLst>
              <a:ext uri="{FF2B5EF4-FFF2-40B4-BE49-F238E27FC236}">
                <a16:creationId xmlns:a16="http://schemas.microsoft.com/office/drawing/2014/main" id="{6ED31D76-D346-8128-A52E-F7DB5474E95B}"/>
              </a:ext>
              <a:ext uri="{C183D7F6-B498-43B3-948B-1728B52AA6E4}">
                <adec:decorative xmlns:adec="http://schemas.microsoft.com/office/drawing/2017/decorative" val="1"/>
              </a:ext>
            </a:extLst>
          </p:cNvPr>
          <p:cNvSpPr txBox="1"/>
          <p:nvPr/>
        </p:nvSpPr>
        <p:spPr>
          <a:xfrm>
            <a:off x="9329510" y="385861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78%</a:t>
            </a:r>
          </a:p>
        </p:txBody>
      </p:sp>
      <p:sp>
        <p:nvSpPr>
          <p:cNvPr id="14" name="TextBox 12">
            <a:extLst>
              <a:ext uri="{FF2B5EF4-FFF2-40B4-BE49-F238E27FC236}">
                <a16:creationId xmlns:a16="http://schemas.microsoft.com/office/drawing/2014/main" id="{96C0B5DC-C3F8-ABE2-CB47-4DBDB43E33A1}"/>
              </a:ext>
              <a:ext uri="{C183D7F6-B498-43B3-948B-1728B52AA6E4}">
                <adec:decorative xmlns:adec="http://schemas.microsoft.com/office/drawing/2017/decorative" val="1"/>
              </a:ext>
            </a:extLst>
          </p:cNvPr>
          <p:cNvSpPr txBox="1"/>
          <p:nvPr/>
        </p:nvSpPr>
        <p:spPr>
          <a:xfrm>
            <a:off x="10133170" y="432614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30%</a:t>
            </a:r>
          </a:p>
        </p:txBody>
      </p:sp>
      <p:sp>
        <p:nvSpPr>
          <p:cNvPr id="15" name="TextBox 24">
            <a:extLst>
              <a:ext uri="{FF2B5EF4-FFF2-40B4-BE49-F238E27FC236}">
                <a16:creationId xmlns:a16="http://schemas.microsoft.com/office/drawing/2014/main" id="{2B7E73E0-E02A-14E9-924B-4EB00C9B789B}"/>
              </a:ext>
              <a:ext uri="{C183D7F6-B498-43B3-948B-1728B52AA6E4}">
                <adec:decorative xmlns:adec="http://schemas.microsoft.com/office/drawing/2017/decorative" val="1"/>
              </a:ext>
            </a:extLst>
          </p:cNvPr>
          <p:cNvSpPr txBox="1"/>
          <p:nvPr/>
        </p:nvSpPr>
        <p:spPr>
          <a:xfrm>
            <a:off x="9329510" y="4326147"/>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40%</a:t>
            </a:r>
          </a:p>
        </p:txBody>
      </p:sp>
      <p:sp>
        <p:nvSpPr>
          <p:cNvPr id="16" name="TextBox 12">
            <a:extLst>
              <a:ext uri="{FF2B5EF4-FFF2-40B4-BE49-F238E27FC236}">
                <a16:creationId xmlns:a16="http://schemas.microsoft.com/office/drawing/2014/main" id="{3767E1C8-1E45-069C-3AB8-6E334D51F3B0}"/>
              </a:ext>
              <a:ext uri="{C183D7F6-B498-43B3-948B-1728B52AA6E4}">
                <adec:decorative xmlns:adec="http://schemas.microsoft.com/office/drawing/2017/decorative" val="1"/>
              </a:ext>
            </a:extLst>
          </p:cNvPr>
          <p:cNvSpPr txBox="1"/>
          <p:nvPr/>
        </p:nvSpPr>
        <p:spPr>
          <a:xfrm>
            <a:off x="10133170" y="478471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13%</a:t>
            </a:r>
          </a:p>
        </p:txBody>
      </p:sp>
      <p:sp>
        <p:nvSpPr>
          <p:cNvPr id="17" name="TextBox 24">
            <a:extLst>
              <a:ext uri="{FF2B5EF4-FFF2-40B4-BE49-F238E27FC236}">
                <a16:creationId xmlns:a16="http://schemas.microsoft.com/office/drawing/2014/main" id="{CC66D928-6D35-024E-B8B4-E0BDC3414A38}"/>
              </a:ext>
              <a:ext uri="{C183D7F6-B498-43B3-948B-1728B52AA6E4}">
                <adec:decorative xmlns:adec="http://schemas.microsoft.com/office/drawing/2017/decorative" val="1"/>
              </a:ext>
            </a:extLst>
          </p:cNvPr>
          <p:cNvSpPr txBox="1"/>
          <p:nvPr/>
        </p:nvSpPr>
        <p:spPr>
          <a:xfrm>
            <a:off x="9329510" y="4780098"/>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63%</a:t>
            </a:r>
          </a:p>
        </p:txBody>
      </p:sp>
      <p:sp>
        <p:nvSpPr>
          <p:cNvPr id="18" name="TextBox 12">
            <a:extLst>
              <a:ext uri="{FF2B5EF4-FFF2-40B4-BE49-F238E27FC236}">
                <a16:creationId xmlns:a16="http://schemas.microsoft.com/office/drawing/2014/main" id="{1030E785-85AC-C322-04F3-11A675258456}"/>
              </a:ext>
              <a:ext uri="{C183D7F6-B498-43B3-948B-1728B52AA6E4}">
                <adec:decorative xmlns:adec="http://schemas.microsoft.com/office/drawing/2017/decorative" val="1"/>
              </a:ext>
            </a:extLst>
          </p:cNvPr>
          <p:cNvSpPr txBox="1"/>
          <p:nvPr/>
        </p:nvSpPr>
        <p:spPr>
          <a:xfrm>
            <a:off x="10133170" y="5223708"/>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20%</a:t>
            </a:r>
          </a:p>
        </p:txBody>
      </p:sp>
      <p:sp>
        <p:nvSpPr>
          <p:cNvPr id="19" name="TextBox 24">
            <a:extLst>
              <a:ext uri="{FF2B5EF4-FFF2-40B4-BE49-F238E27FC236}">
                <a16:creationId xmlns:a16="http://schemas.microsoft.com/office/drawing/2014/main" id="{277860FB-5A48-7CD4-1243-99BF43EE0D34}"/>
              </a:ext>
              <a:ext uri="{C183D7F6-B498-43B3-948B-1728B52AA6E4}">
                <adec:decorative xmlns:adec="http://schemas.microsoft.com/office/drawing/2017/decorative" val="1"/>
              </a:ext>
            </a:extLst>
          </p:cNvPr>
          <p:cNvSpPr txBox="1"/>
          <p:nvPr/>
        </p:nvSpPr>
        <p:spPr>
          <a:xfrm>
            <a:off x="9329510" y="522371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60%</a:t>
            </a: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2047557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Whilst a majority do see ONR as informative and accessible, there is a less confidence that ONR are accommodating </a:t>
            </a:r>
          </a:p>
        </p:txBody>
      </p:sp>
      <p:sp>
        <p:nvSpPr>
          <p:cNvPr id="8" name="New shape">
            <a:extLst>
              <a:ext uri="{C183D7F6-B498-43B3-948B-1728B52AA6E4}">
                <adec:decorative xmlns:adec="http://schemas.microsoft.com/office/drawing/2017/decorative" val="1"/>
              </a:ext>
            </a:extLst>
          </p:cNvPr>
          <p:cNvSpPr/>
          <p:nvPr/>
        </p:nvSpPr>
        <p:spPr>
          <a:xfrm>
            <a:off x="1050944" y="6537222"/>
            <a:ext cx="949698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Q12. Thinking about how ONR communicates with you or your organisation regarding innovation, to what extent would you agree with the statement that the communications were: (n=</a:t>
            </a:r>
            <a:r>
              <a:rPr lang="en-US" sz="1000" dirty="0">
                <a:solidFill>
                  <a:srgbClr val="000000"/>
                </a:solidFill>
                <a:latin typeface="Arial" panose="020B0604020202020204" pitchFamily="34" charset="0"/>
                <a:cs typeface="Arial" panose="020B0604020202020204" pitchFamily="34" charset="0"/>
              </a:rPr>
              <a:t>151</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080614"/>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Under half (48%) of stakeholders agree ONR is accommodating, with stakeholders from Operating Civil Reactor Sites particularly unlikely to agree with only a third (35%) of these stakeholders agreeing compared to nearly two-thirds (61%) of stakeholders from Defence Sites.</a:t>
            </a:r>
            <a:endParaRPr lang="en-GB" sz="1200" dirty="0"/>
          </a:p>
        </p:txBody>
      </p:sp>
      <p:pic>
        <p:nvPicPr>
          <p:cNvPr id="17" name="Picture 16" descr="Chart showing the extent to which Stakeholders agree with various statements about ONR communications. Overall, 58% agree ONR communications are informative.">
            <a:extLst>
              <a:ext uri="{FF2B5EF4-FFF2-40B4-BE49-F238E27FC236}">
                <a16:creationId xmlns:a16="http://schemas.microsoft.com/office/drawing/2014/main" id="{DD419547-54BD-A462-A621-AFB8C16A0C62}"/>
              </a:ext>
            </a:extLst>
          </p:cNvPr>
          <p:cNvPicPr>
            <a:picLocks noChangeAspect="1"/>
          </p:cNvPicPr>
          <p:nvPr/>
        </p:nvPicPr>
        <p:blipFill>
          <a:blip r:embed="rId2"/>
          <a:stretch>
            <a:fillRect/>
          </a:stretch>
        </p:blipFill>
        <p:spPr>
          <a:xfrm>
            <a:off x="525888" y="1571547"/>
            <a:ext cx="8126672" cy="4730906"/>
          </a:xfrm>
          <a:prstGeom prst="rect">
            <a:avLst/>
          </a:prstGeom>
        </p:spPr>
      </p:pic>
      <p:sp>
        <p:nvSpPr>
          <p:cNvPr id="4" name="TextBox 10">
            <a:extLst>
              <a:ext uri="{FF2B5EF4-FFF2-40B4-BE49-F238E27FC236}">
                <a16:creationId xmlns:a16="http://schemas.microsoft.com/office/drawing/2014/main" id="{8AF0BAF7-E7A2-D8AD-D3D7-DF2630011177}"/>
              </a:ext>
              <a:ext uri="{C183D7F6-B498-43B3-948B-1728B52AA6E4}">
                <adec:decorative xmlns:adec="http://schemas.microsoft.com/office/drawing/2017/decorative" val="1"/>
              </a:ext>
            </a:extLst>
          </p:cNvPr>
          <p:cNvSpPr txBox="1"/>
          <p:nvPr/>
        </p:nvSpPr>
        <p:spPr>
          <a:xfrm>
            <a:off x="9148396" y="1681403"/>
            <a:ext cx="98389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Disagree</a:t>
            </a:r>
          </a:p>
        </p:txBody>
      </p:sp>
      <p:sp>
        <p:nvSpPr>
          <p:cNvPr id="5" name="TextBox 23">
            <a:extLst>
              <a:ext uri="{FF2B5EF4-FFF2-40B4-BE49-F238E27FC236}">
                <a16:creationId xmlns:a16="http://schemas.microsoft.com/office/drawing/2014/main" id="{F3884D4E-97E4-45D3-E548-D88276812E62}"/>
              </a:ext>
              <a:ext uri="{C183D7F6-B498-43B3-948B-1728B52AA6E4}">
                <adec:decorative xmlns:adec="http://schemas.microsoft.com/office/drawing/2017/decorative" val="1"/>
              </a:ext>
            </a:extLst>
          </p:cNvPr>
          <p:cNvSpPr txBox="1"/>
          <p:nvPr/>
        </p:nvSpPr>
        <p:spPr>
          <a:xfrm>
            <a:off x="8439940" y="1681404"/>
            <a:ext cx="842606"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Agree</a:t>
            </a:r>
          </a:p>
        </p:txBody>
      </p:sp>
      <p:sp>
        <p:nvSpPr>
          <p:cNvPr id="6" name="TextBox 12">
            <a:extLst>
              <a:ext uri="{FF2B5EF4-FFF2-40B4-BE49-F238E27FC236}">
                <a16:creationId xmlns:a16="http://schemas.microsoft.com/office/drawing/2014/main" id="{248AB268-5356-D8A4-6718-E0531410DC2A}"/>
              </a:ext>
              <a:ext uri="{C183D7F6-B498-43B3-948B-1728B52AA6E4}">
                <adec:decorative xmlns:adec="http://schemas.microsoft.com/office/drawing/2017/decorative" val="1"/>
              </a:ext>
            </a:extLst>
          </p:cNvPr>
          <p:cNvSpPr txBox="1"/>
          <p:nvPr/>
        </p:nvSpPr>
        <p:spPr>
          <a:xfrm>
            <a:off x="9351293" y="232785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5%</a:t>
            </a:r>
          </a:p>
        </p:txBody>
      </p:sp>
      <p:sp>
        <p:nvSpPr>
          <p:cNvPr id="7" name="TextBox 24">
            <a:extLst>
              <a:ext uri="{FF2B5EF4-FFF2-40B4-BE49-F238E27FC236}">
                <a16:creationId xmlns:a16="http://schemas.microsoft.com/office/drawing/2014/main" id="{DBBBAC5D-A67C-6866-751D-8B01CBEED4B9}"/>
              </a:ext>
              <a:ext uri="{C183D7F6-B498-43B3-948B-1728B52AA6E4}">
                <adec:decorative xmlns:adec="http://schemas.microsoft.com/office/drawing/2017/decorative" val="1"/>
              </a:ext>
            </a:extLst>
          </p:cNvPr>
          <p:cNvSpPr txBox="1"/>
          <p:nvPr/>
        </p:nvSpPr>
        <p:spPr>
          <a:xfrm>
            <a:off x="8547633" y="232785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58%</a:t>
            </a:r>
          </a:p>
        </p:txBody>
      </p:sp>
      <p:sp>
        <p:nvSpPr>
          <p:cNvPr id="9" name="TextBox 12">
            <a:extLst>
              <a:ext uri="{FF2B5EF4-FFF2-40B4-BE49-F238E27FC236}">
                <a16:creationId xmlns:a16="http://schemas.microsoft.com/office/drawing/2014/main" id="{06CE9474-9349-A9E4-6A99-FA5E78326DA0}"/>
              </a:ext>
              <a:ext uri="{C183D7F6-B498-43B3-948B-1728B52AA6E4}">
                <adec:decorative xmlns:adec="http://schemas.microsoft.com/office/drawing/2017/decorative" val="1"/>
              </a:ext>
            </a:extLst>
          </p:cNvPr>
          <p:cNvSpPr txBox="1"/>
          <p:nvPr/>
        </p:nvSpPr>
        <p:spPr>
          <a:xfrm>
            <a:off x="9351293" y="355875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6%</a:t>
            </a:r>
          </a:p>
        </p:txBody>
      </p:sp>
      <p:sp>
        <p:nvSpPr>
          <p:cNvPr id="10" name="TextBox 24">
            <a:extLst>
              <a:ext uri="{FF2B5EF4-FFF2-40B4-BE49-F238E27FC236}">
                <a16:creationId xmlns:a16="http://schemas.microsoft.com/office/drawing/2014/main" id="{1F142A3F-3671-8336-3C61-D08D119333A2}"/>
              </a:ext>
              <a:ext uri="{C183D7F6-B498-43B3-948B-1728B52AA6E4}">
                <adec:decorative xmlns:adec="http://schemas.microsoft.com/office/drawing/2017/decorative" val="1"/>
              </a:ext>
            </a:extLst>
          </p:cNvPr>
          <p:cNvSpPr txBox="1"/>
          <p:nvPr/>
        </p:nvSpPr>
        <p:spPr>
          <a:xfrm>
            <a:off x="8547633" y="355875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56%</a:t>
            </a:r>
          </a:p>
        </p:txBody>
      </p:sp>
      <p:sp>
        <p:nvSpPr>
          <p:cNvPr id="12" name="TextBox 11">
            <a:extLst>
              <a:ext uri="{FF2B5EF4-FFF2-40B4-BE49-F238E27FC236}">
                <a16:creationId xmlns:a16="http://schemas.microsoft.com/office/drawing/2014/main" id="{7357B0D0-EB6F-6763-BA18-BE5AEF00F806}"/>
              </a:ext>
              <a:ext uri="{C183D7F6-B498-43B3-948B-1728B52AA6E4}">
                <adec:decorative xmlns:adec="http://schemas.microsoft.com/office/drawing/2017/decorative" val="1"/>
              </a:ext>
            </a:extLst>
          </p:cNvPr>
          <p:cNvSpPr txBox="1"/>
          <p:nvPr/>
        </p:nvSpPr>
        <p:spPr>
          <a:xfrm>
            <a:off x="9351293" y="417420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5%</a:t>
            </a:r>
          </a:p>
        </p:txBody>
      </p:sp>
      <p:sp>
        <p:nvSpPr>
          <p:cNvPr id="13" name="TextBox 24">
            <a:extLst>
              <a:ext uri="{FF2B5EF4-FFF2-40B4-BE49-F238E27FC236}">
                <a16:creationId xmlns:a16="http://schemas.microsoft.com/office/drawing/2014/main" id="{689DFB04-AB0B-93C0-D77D-C61D9C434CC8}"/>
              </a:ext>
              <a:ext uri="{C183D7F6-B498-43B3-948B-1728B52AA6E4}">
                <adec:decorative xmlns:adec="http://schemas.microsoft.com/office/drawing/2017/decorative" val="1"/>
              </a:ext>
            </a:extLst>
          </p:cNvPr>
          <p:cNvSpPr txBox="1"/>
          <p:nvPr/>
        </p:nvSpPr>
        <p:spPr>
          <a:xfrm>
            <a:off x="8547633" y="417420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53%</a:t>
            </a:r>
          </a:p>
        </p:txBody>
      </p:sp>
      <p:sp>
        <p:nvSpPr>
          <p:cNvPr id="14" name="TextBox 12">
            <a:extLst>
              <a:ext uri="{FF2B5EF4-FFF2-40B4-BE49-F238E27FC236}">
                <a16:creationId xmlns:a16="http://schemas.microsoft.com/office/drawing/2014/main" id="{A27864F0-CF3F-D94A-71DA-3A3D149AE4B9}"/>
              </a:ext>
              <a:ext uri="{C183D7F6-B498-43B3-948B-1728B52AA6E4}">
                <adec:decorative xmlns:adec="http://schemas.microsoft.com/office/drawing/2017/decorative" val="1"/>
              </a:ext>
            </a:extLst>
          </p:cNvPr>
          <p:cNvSpPr txBox="1"/>
          <p:nvPr/>
        </p:nvSpPr>
        <p:spPr>
          <a:xfrm>
            <a:off x="9351293" y="478965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9%</a:t>
            </a:r>
          </a:p>
        </p:txBody>
      </p:sp>
      <p:sp>
        <p:nvSpPr>
          <p:cNvPr id="15" name="TextBox 24">
            <a:extLst>
              <a:ext uri="{FF2B5EF4-FFF2-40B4-BE49-F238E27FC236}">
                <a16:creationId xmlns:a16="http://schemas.microsoft.com/office/drawing/2014/main" id="{3F1FF328-6231-C44A-8463-DD02B47F681A}"/>
              </a:ext>
              <a:ext uri="{C183D7F6-B498-43B3-948B-1728B52AA6E4}">
                <adec:decorative xmlns:adec="http://schemas.microsoft.com/office/drawing/2017/decorative" val="1"/>
              </a:ext>
            </a:extLst>
          </p:cNvPr>
          <p:cNvSpPr txBox="1"/>
          <p:nvPr/>
        </p:nvSpPr>
        <p:spPr>
          <a:xfrm>
            <a:off x="8547633" y="478965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50%</a:t>
            </a:r>
          </a:p>
        </p:txBody>
      </p:sp>
      <p:sp>
        <p:nvSpPr>
          <p:cNvPr id="18" name="TextBox 12">
            <a:extLst>
              <a:ext uri="{FF2B5EF4-FFF2-40B4-BE49-F238E27FC236}">
                <a16:creationId xmlns:a16="http://schemas.microsoft.com/office/drawing/2014/main" id="{357D03D0-E3CC-EF94-49E5-B91BD08402D6}"/>
              </a:ext>
              <a:ext uri="{C183D7F6-B498-43B3-948B-1728B52AA6E4}">
                <adec:decorative xmlns:adec="http://schemas.microsoft.com/office/drawing/2017/decorative" val="1"/>
              </a:ext>
            </a:extLst>
          </p:cNvPr>
          <p:cNvSpPr txBox="1"/>
          <p:nvPr/>
        </p:nvSpPr>
        <p:spPr>
          <a:xfrm>
            <a:off x="9351293" y="540510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7%</a:t>
            </a:r>
          </a:p>
        </p:txBody>
      </p:sp>
      <p:sp>
        <p:nvSpPr>
          <p:cNvPr id="19" name="TextBox 24">
            <a:extLst>
              <a:ext uri="{FF2B5EF4-FFF2-40B4-BE49-F238E27FC236}">
                <a16:creationId xmlns:a16="http://schemas.microsoft.com/office/drawing/2014/main" id="{022C63D5-F7E1-992A-1221-20E18265AB2F}"/>
              </a:ext>
              <a:ext uri="{C183D7F6-B498-43B3-948B-1728B52AA6E4}">
                <adec:decorative xmlns:adec="http://schemas.microsoft.com/office/drawing/2017/decorative" val="1"/>
              </a:ext>
            </a:extLst>
          </p:cNvPr>
          <p:cNvSpPr txBox="1"/>
          <p:nvPr/>
        </p:nvSpPr>
        <p:spPr>
          <a:xfrm>
            <a:off x="8547633" y="540510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48%</a:t>
            </a:r>
          </a:p>
        </p:txBody>
      </p:sp>
      <p:sp>
        <p:nvSpPr>
          <p:cNvPr id="20" name="TextBox 12">
            <a:extLst>
              <a:ext uri="{FF2B5EF4-FFF2-40B4-BE49-F238E27FC236}">
                <a16:creationId xmlns:a16="http://schemas.microsoft.com/office/drawing/2014/main" id="{F1C5B693-F13B-FD3A-AE3D-72C66B3852D7}"/>
              </a:ext>
              <a:ext uri="{C183D7F6-B498-43B3-948B-1728B52AA6E4}">
                <adec:decorative xmlns:adec="http://schemas.microsoft.com/office/drawing/2017/decorative" val="1"/>
              </a:ext>
            </a:extLst>
          </p:cNvPr>
          <p:cNvSpPr txBox="1"/>
          <p:nvPr/>
        </p:nvSpPr>
        <p:spPr>
          <a:xfrm>
            <a:off x="9351293" y="294330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8%</a:t>
            </a:r>
          </a:p>
        </p:txBody>
      </p:sp>
      <p:sp>
        <p:nvSpPr>
          <p:cNvPr id="21" name="TextBox 24">
            <a:extLst>
              <a:ext uri="{FF2B5EF4-FFF2-40B4-BE49-F238E27FC236}">
                <a16:creationId xmlns:a16="http://schemas.microsoft.com/office/drawing/2014/main" id="{8BD36231-16AF-258A-947E-59257EA498E0}"/>
              </a:ext>
              <a:ext uri="{C183D7F6-B498-43B3-948B-1728B52AA6E4}">
                <adec:decorative xmlns:adec="http://schemas.microsoft.com/office/drawing/2017/decorative" val="1"/>
              </a:ext>
            </a:extLst>
          </p:cNvPr>
          <p:cNvSpPr txBox="1"/>
          <p:nvPr/>
        </p:nvSpPr>
        <p:spPr>
          <a:xfrm>
            <a:off x="8547633" y="294330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56%</a:t>
            </a:r>
          </a:p>
        </p:txBody>
      </p:sp>
      <p:sp>
        <p:nvSpPr>
          <p:cNvPr id="16" name="Rectangle: Rounded Corners 15">
            <a:extLst>
              <a:ext uri="{FF2B5EF4-FFF2-40B4-BE49-F238E27FC236}">
                <a16:creationId xmlns:a16="http://schemas.microsoft.com/office/drawing/2014/main" id="{14EDE1D8-E9F6-84FD-C190-7A6E1DC51440}"/>
              </a:ext>
            </a:extLst>
          </p:cNvPr>
          <p:cNvSpPr/>
          <p:nvPr/>
        </p:nvSpPr>
        <p:spPr>
          <a:xfrm>
            <a:off x="10224655" y="1694489"/>
            <a:ext cx="1791709" cy="4308683"/>
          </a:xfrm>
          <a:prstGeom prst="roundRect">
            <a:avLst>
              <a:gd name="adj" fmla="val 5034"/>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By Stakeholder type</a:t>
            </a:r>
          </a:p>
          <a:p>
            <a:pPr algn="ctr"/>
            <a:endParaRPr lang="en-US" sz="1200" b="1"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Stakeholders from </a:t>
            </a:r>
            <a:r>
              <a:rPr lang="en-US" sz="1200" b="1" dirty="0">
                <a:solidFill>
                  <a:schemeClr val="tx1"/>
                </a:solidFill>
                <a:latin typeface="Arial" panose="020B0604020202020204" pitchFamily="34" charset="0"/>
                <a:cs typeface="Arial" panose="020B0604020202020204" pitchFamily="34" charset="0"/>
              </a:rPr>
              <a:t>Defence sites </a:t>
            </a:r>
            <a:r>
              <a:rPr lang="en-US" sz="1200" dirty="0">
                <a:solidFill>
                  <a:schemeClr val="tx1"/>
                </a:solidFill>
                <a:latin typeface="Arial" panose="020B0604020202020204" pitchFamily="34" charset="0"/>
                <a:cs typeface="Arial" panose="020B0604020202020204" pitchFamily="34" charset="0"/>
              </a:rPr>
              <a:t>were more likely to agree with all statements, in particular about communications from ONR being informative. Almost three-quarters (71%) agree that ONR communications are informative. This compared to stakeholders from </a:t>
            </a:r>
            <a:r>
              <a:rPr lang="en-US" sz="1200" b="1" dirty="0">
                <a:solidFill>
                  <a:schemeClr val="tx1"/>
                </a:solidFill>
                <a:latin typeface="Arial" panose="020B0604020202020204" pitchFamily="34" charset="0"/>
                <a:cs typeface="Arial" panose="020B0604020202020204" pitchFamily="34" charset="0"/>
              </a:rPr>
              <a:t>New Reactor Construction sites</a:t>
            </a:r>
            <a:r>
              <a:rPr lang="en-US" sz="1200" dirty="0">
                <a:solidFill>
                  <a:schemeClr val="tx1"/>
                </a:solidFill>
                <a:latin typeface="Arial" panose="020B0604020202020204" pitchFamily="34" charset="0"/>
                <a:cs typeface="Arial" panose="020B0604020202020204" pitchFamily="34" charset="0"/>
              </a:rPr>
              <a:t> where only a third (38%) agreed.</a:t>
            </a:r>
            <a:r>
              <a:rPr lang="en-US" sz="1200" b="1" dirty="0">
                <a:solidFill>
                  <a:schemeClr val="tx1"/>
                </a:solidFill>
                <a:latin typeface="Arial" panose="020B0604020202020204" pitchFamily="34" charset="0"/>
                <a:cs typeface="Arial" panose="020B0604020202020204" pitchFamily="34" charset="0"/>
              </a:rPr>
              <a:t> </a:t>
            </a:r>
          </a:p>
          <a:p>
            <a:pPr algn="ctr"/>
            <a:endParaRPr lang="en-US" sz="1200" dirty="0">
              <a:solidFill>
                <a:schemeClr val="tx1"/>
              </a:solidFill>
              <a:latin typeface="Arial" panose="020B0604020202020204" pitchFamily="34" charset="0"/>
              <a:cs typeface="Arial" panose="020B0604020202020204" pitchFamily="34" charset="0"/>
            </a:endParaRP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8503505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Whilst most stakeholders feel that ONR are open to innovation, ONR are perceived to generally be more reactive rather than proactive</a:t>
            </a:r>
          </a:p>
        </p:txBody>
      </p:sp>
      <p:sp>
        <p:nvSpPr>
          <p:cNvPr id="8" name="New shape">
            <a:extLst>
              <a:ext uri="{C183D7F6-B498-43B3-948B-1728B52AA6E4}">
                <adec:decorative xmlns:adec="http://schemas.microsoft.com/office/drawing/2017/decorative" val="1"/>
              </a:ext>
            </a:extLst>
          </p:cNvPr>
          <p:cNvSpPr/>
          <p:nvPr/>
        </p:nvSpPr>
        <p:spPr>
          <a:xfrm>
            <a:off x="1050944" y="6537222"/>
            <a:ext cx="949698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Q13. To what extent, if at all, do you agree or disagree with the following statements regarding ONR and innovation (n=</a:t>
            </a:r>
            <a:r>
              <a:rPr lang="en-US" sz="1000" dirty="0">
                <a:solidFill>
                  <a:srgbClr val="000000"/>
                </a:solidFill>
                <a:latin typeface="Arial" panose="020B0604020202020204" pitchFamily="34" charset="0"/>
                <a:cs typeface="Arial" panose="020B0604020202020204" pitchFamily="34" charset="0"/>
              </a:rPr>
              <a:t>151</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084924"/>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Most stakeholders agree inspectors are </a:t>
            </a:r>
            <a:r>
              <a:rPr lang="en-US" sz="1200" b="1" dirty="0">
                <a:latin typeface="Arial" panose="020B0604020202020204" pitchFamily="34" charset="0"/>
                <a:cs typeface="Arial" panose="020B0604020202020204" pitchFamily="34" charset="0"/>
              </a:rPr>
              <a:t>open to innovative approaches</a:t>
            </a:r>
            <a:r>
              <a:rPr lang="en-US" sz="1200" dirty="0">
                <a:latin typeface="Arial" panose="020B0604020202020204" pitchFamily="34" charset="0"/>
                <a:cs typeface="Arial" panose="020B0604020202020204" pitchFamily="34" charset="0"/>
              </a:rPr>
              <a:t>, particularly amongst those who have enquired about innovation (58% vs 29%). However, amongst all stakeholders, they are more likely to say that they disagree that ONR inspectors have innovation at the forefront of their visits.</a:t>
            </a:r>
            <a:endParaRPr lang="en-GB" sz="1200" dirty="0"/>
          </a:p>
        </p:txBody>
      </p:sp>
      <p:pic>
        <p:nvPicPr>
          <p:cNvPr id="20" name="Picture 19" descr="Chart showing the extent to which Stakeholders agree with various statements regarding ONR and innovation. Overall 50% of stakeholders agree that ONR Inspectors are open to new and innovative approaches.">
            <a:extLst>
              <a:ext uri="{FF2B5EF4-FFF2-40B4-BE49-F238E27FC236}">
                <a16:creationId xmlns:a16="http://schemas.microsoft.com/office/drawing/2014/main" id="{E94F7F28-2640-402C-A435-1D1D8B171442}"/>
              </a:ext>
            </a:extLst>
          </p:cNvPr>
          <p:cNvPicPr>
            <a:picLocks noChangeAspect="1"/>
          </p:cNvPicPr>
          <p:nvPr/>
        </p:nvPicPr>
        <p:blipFill>
          <a:blip r:embed="rId2"/>
          <a:stretch>
            <a:fillRect/>
          </a:stretch>
        </p:blipFill>
        <p:spPr>
          <a:xfrm>
            <a:off x="488561" y="1536640"/>
            <a:ext cx="8132769" cy="4730906"/>
          </a:xfrm>
          <a:prstGeom prst="rect">
            <a:avLst/>
          </a:prstGeom>
        </p:spPr>
      </p:pic>
      <p:sp>
        <p:nvSpPr>
          <p:cNvPr id="4" name="TextBox 10">
            <a:extLst>
              <a:ext uri="{FF2B5EF4-FFF2-40B4-BE49-F238E27FC236}">
                <a16:creationId xmlns:a16="http://schemas.microsoft.com/office/drawing/2014/main" id="{E2E673A4-D050-AB37-A50F-27FCC41541EA}"/>
              </a:ext>
              <a:ext uri="{C183D7F6-B498-43B3-948B-1728B52AA6E4}">
                <adec:decorative xmlns:adec="http://schemas.microsoft.com/office/drawing/2017/decorative" val="1"/>
              </a:ext>
            </a:extLst>
          </p:cNvPr>
          <p:cNvSpPr txBox="1"/>
          <p:nvPr/>
        </p:nvSpPr>
        <p:spPr>
          <a:xfrm>
            <a:off x="9148396" y="1681403"/>
            <a:ext cx="98389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Disagree</a:t>
            </a:r>
          </a:p>
        </p:txBody>
      </p:sp>
      <p:sp>
        <p:nvSpPr>
          <p:cNvPr id="5" name="TextBox 23">
            <a:extLst>
              <a:ext uri="{FF2B5EF4-FFF2-40B4-BE49-F238E27FC236}">
                <a16:creationId xmlns:a16="http://schemas.microsoft.com/office/drawing/2014/main" id="{AB6AE656-2317-4B0F-D904-1430CC79776C}"/>
              </a:ext>
              <a:ext uri="{C183D7F6-B498-43B3-948B-1728B52AA6E4}">
                <adec:decorative xmlns:adec="http://schemas.microsoft.com/office/drawing/2017/decorative" val="1"/>
              </a:ext>
            </a:extLst>
          </p:cNvPr>
          <p:cNvSpPr txBox="1"/>
          <p:nvPr/>
        </p:nvSpPr>
        <p:spPr>
          <a:xfrm>
            <a:off x="8439940" y="1681404"/>
            <a:ext cx="842606"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Agree</a:t>
            </a:r>
          </a:p>
        </p:txBody>
      </p:sp>
      <p:sp>
        <p:nvSpPr>
          <p:cNvPr id="6" name="TextBox 12">
            <a:extLst>
              <a:ext uri="{FF2B5EF4-FFF2-40B4-BE49-F238E27FC236}">
                <a16:creationId xmlns:a16="http://schemas.microsoft.com/office/drawing/2014/main" id="{4FCDC51C-1F4C-50C1-0E18-2EF4831B2D55}"/>
              </a:ext>
              <a:ext uri="{C183D7F6-B498-43B3-948B-1728B52AA6E4}">
                <adec:decorative xmlns:adec="http://schemas.microsoft.com/office/drawing/2017/decorative" val="1"/>
              </a:ext>
            </a:extLst>
          </p:cNvPr>
          <p:cNvSpPr txBox="1"/>
          <p:nvPr/>
        </p:nvSpPr>
        <p:spPr>
          <a:xfrm>
            <a:off x="9351293" y="243868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15%</a:t>
            </a:r>
          </a:p>
        </p:txBody>
      </p:sp>
      <p:sp>
        <p:nvSpPr>
          <p:cNvPr id="7" name="TextBox 24">
            <a:extLst>
              <a:ext uri="{FF2B5EF4-FFF2-40B4-BE49-F238E27FC236}">
                <a16:creationId xmlns:a16="http://schemas.microsoft.com/office/drawing/2014/main" id="{7A5CB793-6516-93F0-9548-1ED059703A57}"/>
              </a:ext>
              <a:ext uri="{C183D7F6-B498-43B3-948B-1728B52AA6E4}">
                <adec:decorative xmlns:adec="http://schemas.microsoft.com/office/drawing/2017/decorative" val="1"/>
              </a:ext>
            </a:extLst>
          </p:cNvPr>
          <p:cNvSpPr txBox="1"/>
          <p:nvPr/>
        </p:nvSpPr>
        <p:spPr>
          <a:xfrm>
            <a:off x="8547633" y="243868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50%</a:t>
            </a:r>
          </a:p>
        </p:txBody>
      </p:sp>
      <p:sp>
        <p:nvSpPr>
          <p:cNvPr id="9" name="TextBox 12">
            <a:extLst>
              <a:ext uri="{FF2B5EF4-FFF2-40B4-BE49-F238E27FC236}">
                <a16:creationId xmlns:a16="http://schemas.microsoft.com/office/drawing/2014/main" id="{4BD0CEB9-82B2-BCBE-C57B-2A1CA7C2228D}"/>
              </a:ext>
              <a:ext uri="{C183D7F6-B498-43B3-948B-1728B52AA6E4}">
                <adec:decorative xmlns:adec="http://schemas.microsoft.com/office/drawing/2017/decorative" val="1"/>
              </a:ext>
            </a:extLst>
          </p:cNvPr>
          <p:cNvSpPr txBox="1"/>
          <p:nvPr/>
        </p:nvSpPr>
        <p:spPr>
          <a:xfrm>
            <a:off x="9351293" y="389418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20%</a:t>
            </a:r>
          </a:p>
        </p:txBody>
      </p:sp>
      <p:sp>
        <p:nvSpPr>
          <p:cNvPr id="10" name="TextBox 24">
            <a:extLst>
              <a:ext uri="{FF2B5EF4-FFF2-40B4-BE49-F238E27FC236}">
                <a16:creationId xmlns:a16="http://schemas.microsoft.com/office/drawing/2014/main" id="{49489390-8897-EEEF-AA23-EB5C91580612}"/>
              </a:ext>
              <a:ext uri="{C183D7F6-B498-43B3-948B-1728B52AA6E4}">
                <adec:decorative xmlns:adec="http://schemas.microsoft.com/office/drawing/2017/decorative" val="1"/>
              </a:ext>
            </a:extLst>
          </p:cNvPr>
          <p:cNvSpPr txBox="1"/>
          <p:nvPr/>
        </p:nvSpPr>
        <p:spPr>
          <a:xfrm>
            <a:off x="8547633" y="389418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38%</a:t>
            </a:r>
          </a:p>
        </p:txBody>
      </p:sp>
      <p:sp>
        <p:nvSpPr>
          <p:cNvPr id="12" name="TextBox 11">
            <a:extLst>
              <a:ext uri="{FF2B5EF4-FFF2-40B4-BE49-F238E27FC236}">
                <a16:creationId xmlns:a16="http://schemas.microsoft.com/office/drawing/2014/main" id="{006C0B3D-F1F4-3E8C-3578-AFDF19121E94}"/>
              </a:ext>
              <a:ext uri="{C183D7F6-B498-43B3-948B-1728B52AA6E4}">
                <adec:decorative xmlns:adec="http://schemas.microsoft.com/office/drawing/2017/decorative" val="1"/>
              </a:ext>
            </a:extLst>
          </p:cNvPr>
          <p:cNvSpPr txBox="1"/>
          <p:nvPr/>
        </p:nvSpPr>
        <p:spPr>
          <a:xfrm>
            <a:off x="9351293" y="462193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25%</a:t>
            </a:r>
          </a:p>
        </p:txBody>
      </p:sp>
      <p:sp>
        <p:nvSpPr>
          <p:cNvPr id="13" name="TextBox 24">
            <a:extLst>
              <a:ext uri="{FF2B5EF4-FFF2-40B4-BE49-F238E27FC236}">
                <a16:creationId xmlns:a16="http://schemas.microsoft.com/office/drawing/2014/main" id="{A965A0DD-A576-C7A9-AFD4-F0B86150C591}"/>
              </a:ext>
              <a:ext uri="{C183D7F6-B498-43B3-948B-1728B52AA6E4}">
                <adec:decorative xmlns:adec="http://schemas.microsoft.com/office/drawing/2017/decorative" val="1"/>
              </a:ext>
            </a:extLst>
          </p:cNvPr>
          <p:cNvSpPr txBox="1"/>
          <p:nvPr/>
        </p:nvSpPr>
        <p:spPr>
          <a:xfrm>
            <a:off x="8547633" y="462193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23%</a:t>
            </a:r>
          </a:p>
        </p:txBody>
      </p:sp>
      <p:sp>
        <p:nvSpPr>
          <p:cNvPr id="16" name="TextBox 12">
            <a:extLst>
              <a:ext uri="{FF2B5EF4-FFF2-40B4-BE49-F238E27FC236}">
                <a16:creationId xmlns:a16="http://schemas.microsoft.com/office/drawing/2014/main" id="{A3677DB8-5FFF-62AA-2063-C77DDA281204}"/>
              </a:ext>
              <a:ext uri="{C183D7F6-B498-43B3-948B-1728B52AA6E4}">
                <adec:decorative xmlns:adec="http://schemas.microsoft.com/office/drawing/2017/decorative" val="1"/>
              </a:ext>
            </a:extLst>
          </p:cNvPr>
          <p:cNvSpPr txBox="1"/>
          <p:nvPr/>
        </p:nvSpPr>
        <p:spPr>
          <a:xfrm>
            <a:off x="9351293" y="534968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44%</a:t>
            </a:r>
          </a:p>
        </p:txBody>
      </p:sp>
      <p:sp>
        <p:nvSpPr>
          <p:cNvPr id="17" name="TextBox 24">
            <a:extLst>
              <a:ext uri="{FF2B5EF4-FFF2-40B4-BE49-F238E27FC236}">
                <a16:creationId xmlns:a16="http://schemas.microsoft.com/office/drawing/2014/main" id="{2ED2B565-FCDC-CF27-3D78-75CA99BBF754}"/>
              </a:ext>
              <a:ext uri="{C183D7F6-B498-43B3-948B-1728B52AA6E4}">
                <adec:decorative xmlns:adec="http://schemas.microsoft.com/office/drawing/2017/decorative" val="1"/>
              </a:ext>
            </a:extLst>
          </p:cNvPr>
          <p:cNvSpPr txBox="1"/>
          <p:nvPr/>
        </p:nvSpPr>
        <p:spPr>
          <a:xfrm>
            <a:off x="8547633" y="534968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12%</a:t>
            </a:r>
          </a:p>
        </p:txBody>
      </p:sp>
      <p:sp>
        <p:nvSpPr>
          <p:cNvPr id="18" name="TextBox 12">
            <a:extLst>
              <a:ext uri="{FF2B5EF4-FFF2-40B4-BE49-F238E27FC236}">
                <a16:creationId xmlns:a16="http://schemas.microsoft.com/office/drawing/2014/main" id="{5224A3FB-F934-FB54-AF2B-CF3BA0A6CC3A}"/>
              </a:ext>
              <a:ext uri="{C183D7F6-B498-43B3-948B-1728B52AA6E4}">
                <adec:decorative xmlns:adec="http://schemas.microsoft.com/office/drawing/2017/decorative" val="1"/>
              </a:ext>
            </a:extLst>
          </p:cNvPr>
          <p:cNvSpPr txBox="1"/>
          <p:nvPr/>
        </p:nvSpPr>
        <p:spPr>
          <a:xfrm>
            <a:off x="9351293" y="316643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13%</a:t>
            </a:r>
          </a:p>
        </p:txBody>
      </p:sp>
      <p:sp>
        <p:nvSpPr>
          <p:cNvPr id="19" name="TextBox 24">
            <a:extLst>
              <a:ext uri="{FF2B5EF4-FFF2-40B4-BE49-F238E27FC236}">
                <a16:creationId xmlns:a16="http://schemas.microsoft.com/office/drawing/2014/main" id="{93AC68AA-B6F6-BCAC-AF1A-5BC264CEE978}"/>
              </a:ext>
              <a:ext uri="{C183D7F6-B498-43B3-948B-1728B52AA6E4}">
                <adec:decorative xmlns:adec="http://schemas.microsoft.com/office/drawing/2017/decorative" val="1"/>
              </a:ext>
            </a:extLst>
          </p:cNvPr>
          <p:cNvSpPr txBox="1"/>
          <p:nvPr/>
        </p:nvSpPr>
        <p:spPr>
          <a:xfrm>
            <a:off x="8547633" y="316643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41%</a:t>
            </a:r>
          </a:p>
        </p:txBody>
      </p:sp>
      <p:sp>
        <p:nvSpPr>
          <p:cNvPr id="14" name="Rectangle: Rounded Corners 13">
            <a:extLst>
              <a:ext uri="{FF2B5EF4-FFF2-40B4-BE49-F238E27FC236}">
                <a16:creationId xmlns:a16="http://schemas.microsoft.com/office/drawing/2014/main" id="{45C356BE-D864-C5F5-5C0E-5066DE3DEE50}"/>
              </a:ext>
            </a:extLst>
          </p:cNvPr>
          <p:cNvSpPr/>
          <p:nvPr/>
        </p:nvSpPr>
        <p:spPr>
          <a:xfrm>
            <a:off x="10132291" y="1681403"/>
            <a:ext cx="1886421" cy="4270792"/>
          </a:xfrm>
          <a:prstGeom prst="roundRect">
            <a:avLst>
              <a:gd name="adj" fmla="val 5034"/>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Stakeholder type</a:t>
            </a:r>
          </a:p>
          <a:p>
            <a:pPr algn="ct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There were no clear differences between different types of sites noted.</a:t>
            </a:r>
          </a:p>
          <a:p>
            <a:pPr algn="ct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Directors and Senior leaders / heads of department were more likely than Mangers / supervisors to agree that ONR inspectors are open to new and innovative approaches, (60% vs 39%).  This suggests that discussions with ONR about innovation still tend to take place more often at a strategic level. </a:t>
            </a: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7929535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91EF31D-E150-84C8-73F2-65F80511F6BA}"/>
              </a:ext>
            </a:extLst>
          </p:cNvPr>
          <p:cNvSpPr>
            <a:spLocks noGrp="1"/>
          </p:cNvSpPr>
          <p:nvPr>
            <p:ph type="title"/>
          </p:nvPr>
        </p:nvSpPr>
        <p:spPr>
          <a:xfrm>
            <a:off x="522986" y="338835"/>
            <a:ext cx="10801350" cy="675005"/>
          </a:xfrm>
        </p:spPr>
        <p:txBody>
          <a:bodyPr>
            <a:noAutofit/>
          </a:bodyPr>
          <a:lstStyle/>
          <a:p>
            <a:r>
              <a:rPr lang="en-US" sz="2200" dirty="0">
                <a:latin typeface="Arial" panose="020B0604020202020204" pitchFamily="34" charset="0"/>
                <a:ea typeface="Roboto" panose="02000000000000000000" pitchFamily="2" charset="0"/>
                <a:cs typeface="Arial" panose="020B0604020202020204" pitchFamily="34" charset="0"/>
              </a:rPr>
              <a:t>Where stakeholders have worked closely with inspectors, they have found them open to innovation, but most commonly in response to what is proposed</a:t>
            </a:r>
            <a:endParaRPr lang="en-GB" sz="2200" dirty="0">
              <a:latin typeface="Arial" panose="020B0604020202020204" pitchFamily="34" charset="0"/>
              <a:ea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2D85318C-65FF-F964-A966-AFD7C3AE332F}"/>
              </a:ext>
            </a:extLst>
          </p:cNvPr>
          <p:cNvSpPr txBox="1"/>
          <p:nvPr/>
        </p:nvSpPr>
        <p:spPr>
          <a:xfrm>
            <a:off x="511518" y="1139506"/>
            <a:ext cx="11038411" cy="715089"/>
          </a:xfrm>
          <a:prstGeom prst="roundRect">
            <a:avLst/>
          </a:prstGeom>
          <a:solidFill>
            <a:schemeClr val="bg2">
              <a:lumMod val="95000"/>
            </a:schemeClr>
          </a:solidFill>
          <a:ln w="38100">
            <a:noFill/>
          </a:ln>
        </p:spPr>
        <p:txBody>
          <a:bodyPr wrap="square">
            <a:spAutoFit/>
          </a:bodyPr>
          <a:lstStyle/>
          <a:p>
            <a:r>
              <a:rPr lang="en-US" sz="1200" dirty="0">
                <a:latin typeface="Arial" panose="020B0604020202020204" pitchFamily="34" charset="0"/>
                <a:cs typeface="Arial" panose="020B0604020202020204" pitchFamily="34" charset="0"/>
              </a:rPr>
              <a:t>Working closely with inspectors increases the likelihood stakeholders will say </a:t>
            </a:r>
            <a:r>
              <a:rPr lang="en-US" sz="1200" b="1" i="1" dirty="0">
                <a:latin typeface="Arial" panose="020B0604020202020204" pitchFamily="34" charset="0"/>
                <a:cs typeface="Arial" panose="020B0604020202020204" pitchFamily="34" charset="0"/>
              </a:rPr>
              <a:t>they are open to innovation</a:t>
            </a:r>
            <a:r>
              <a:rPr lang="en-US" sz="1200" dirty="0">
                <a:latin typeface="Arial" panose="020B0604020202020204" pitchFamily="34" charset="0"/>
                <a:cs typeface="Arial" panose="020B0604020202020204" pitchFamily="34" charset="0"/>
              </a:rPr>
              <a:t>, and despite some contrasting experiences for some, on the whole stakeholders felt inspectors were supportive of innovation. However, there is a sense the innovative ideas broadly come </a:t>
            </a:r>
            <a:r>
              <a:rPr lang="en-US" sz="1200" b="1" i="1" dirty="0">
                <a:latin typeface="Arial" panose="020B0604020202020204" pitchFamily="34" charset="0"/>
                <a:cs typeface="Arial" panose="020B0604020202020204" pitchFamily="34" charset="0"/>
              </a:rPr>
              <a:t>because sites approach ONR.</a:t>
            </a:r>
            <a:endParaRPr lang="en-GB" sz="1200" b="1"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427D9C-E03B-A145-52E3-4B004D5AFBDD}"/>
              </a:ext>
            </a:extLst>
          </p:cNvPr>
          <p:cNvSpPr txBox="1"/>
          <p:nvPr/>
        </p:nvSpPr>
        <p:spPr>
          <a:xfrm>
            <a:off x="511518" y="1988856"/>
            <a:ext cx="3688479" cy="1736646"/>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“The guys that I have been involved with in terms of the inspectors, etc., have been very open on support and offering advice when I've been involved, and certainly the feedback I've had from my immediate colleagues that do work with them on a regular basis is that they're very open to supporting in these realms.”</a:t>
            </a:r>
          </a:p>
          <a:p>
            <a:r>
              <a:rPr lang="en-US" sz="1200" b="1" dirty="0">
                <a:latin typeface="Arial" panose="020B0604020202020204" pitchFamily="34" charset="0"/>
                <a:cs typeface="Arial" panose="020B0604020202020204" pitchFamily="34" charset="0"/>
              </a:rPr>
              <a:t>Defence site</a:t>
            </a:r>
          </a:p>
        </p:txBody>
      </p:sp>
      <p:sp>
        <p:nvSpPr>
          <p:cNvPr id="21" name="TextBox 20">
            <a:extLst>
              <a:ext uri="{FF2B5EF4-FFF2-40B4-BE49-F238E27FC236}">
                <a16:creationId xmlns:a16="http://schemas.microsoft.com/office/drawing/2014/main" id="{83BCE4DF-BE03-98C2-9346-147222276174}"/>
              </a:ext>
            </a:extLst>
          </p:cNvPr>
          <p:cNvSpPr txBox="1"/>
          <p:nvPr/>
        </p:nvSpPr>
        <p:spPr>
          <a:xfrm>
            <a:off x="4389391" y="1975504"/>
            <a:ext cx="2687181" cy="1736646"/>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“Yes. And again, as part of their mantra of enabling regulator, they have offered up some learning, previous contracts, previous projects and also interactions with other site licensees to help with our project delivery." </a:t>
            </a:r>
          </a:p>
          <a:p>
            <a:r>
              <a:rPr lang="en-US" sz="1200" b="1" dirty="0">
                <a:latin typeface="Arial" panose="020B0604020202020204" pitchFamily="34" charset="0"/>
                <a:cs typeface="Arial" panose="020B0604020202020204" pitchFamily="34" charset="0"/>
              </a:rPr>
              <a:t>Decommissioning site</a:t>
            </a:r>
          </a:p>
        </p:txBody>
      </p:sp>
      <p:sp>
        <p:nvSpPr>
          <p:cNvPr id="11" name="TextBox 10">
            <a:extLst>
              <a:ext uri="{FF2B5EF4-FFF2-40B4-BE49-F238E27FC236}">
                <a16:creationId xmlns:a16="http://schemas.microsoft.com/office/drawing/2014/main" id="{2E261D33-C856-3A37-983D-8C3C5DAE003A}"/>
              </a:ext>
            </a:extLst>
          </p:cNvPr>
          <p:cNvSpPr txBox="1"/>
          <p:nvPr/>
        </p:nvSpPr>
        <p:spPr>
          <a:xfrm>
            <a:off x="7281264" y="1988856"/>
            <a:ext cx="2687182" cy="1736646"/>
          </a:xfrm>
          <a:prstGeom prst="roundRect">
            <a:avLst/>
          </a:prstGeom>
          <a:noFill/>
          <a:ln w="38100">
            <a:solidFill>
              <a:srgbClr val="56BFCA"/>
            </a:solidFill>
          </a:ln>
        </p:spPr>
        <p:txBody>
          <a:bodyPr wrap="square">
            <a:spAutoFit/>
          </a:bodyPr>
          <a:lstStyle/>
          <a:p>
            <a:r>
              <a:rPr lang="en-US" sz="1200" dirty="0">
                <a:latin typeface="Arial" panose="020B0604020202020204" pitchFamily="34" charset="0"/>
                <a:cs typeface="Arial" panose="020B0604020202020204" pitchFamily="34" charset="0"/>
              </a:rPr>
              <a:t>“So, there are some individuals who are fairly positive about looking for improvements, innovation, but there are a lot of other individuals who are incredibly resistant of innovation, at corporate level</a:t>
            </a:r>
            <a:r>
              <a:rPr lang="en-GB" sz="1200" dirty="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Decommissioning site</a:t>
            </a:r>
          </a:p>
        </p:txBody>
      </p:sp>
      <p:sp>
        <p:nvSpPr>
          <p:cNvPr id="9" name="New shape">
            <a:extLst>
              <a:ext uri="{FF2B5EF4-FFF2-40B4-BE49-F238E27FC236}">
                <a16:creationId xmlns:a16="http://schemas.microsoft.com/office/drawing/2014/main" id="{9F1BD549-FE4D-5513-DE9F-EB8F512C7E31}"/>
              </a:ext>
              <a:ext uri="{C183D7F6-B498-43B3-948B-1728B52AA6E4}">
                <adec:decorative xmlns:adec="http://schemas.microsoft.com/office/drawing/2017/decorative" val="1"/>
              </a:ext>
            </a:extLst>
          </p:cNvPr>
          <p:cNvSpPr/>
          <p:nvPr/>
        </p:nvSpPr>
        <p:spPr>
          <a:xfrm>
            <a:off x="929640" y="6530340"/>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l"/>
            <a:r>
              <a:rPr lang="en-US" sz="1000" dirty="0">
                <a:solidFill>
                  <a:srgbClr val="000000"/>
                </a:solidFill>
                <a:latin typeface="Arial" panose="020B0604020202020204" pitchFamily="34" charset="0"/>
                <a:cs typeface="Arial" panose="020B0604020202020204" pitchFamily="34" charset="0"/>
              </a:rPr>
              <a:t>Are ONR inspectors open to innovation?  (Qual interviews)</a:t>
            </a:r>
          </a:p>
          <a:p>
            <a:pPr algn="l"/>
            <a:r>
              <a:rPr lang="en-US" sz="1000" dirty="0">
                <a:solidFill>
                  <a:srgbClr val="000000"/>
                </a:solidFill>
                <a:latin typeface="Arial" panose="020B0604020202020204" pitchFamily="34" charset="0"/>
                <a:cs typeface="Arial" panose="020B0604020202020204" pitchFamily="34" charset="0"/>
              </a:rPr>
              <a:t>What else do you think ONR could be doing to promote innovation (Qual interviews)</a:t>
            </a:r>
          </a:p>
        </p:txBody>
      </p:sp>
      <p:sp>
        <p:nvSpPr>
          <p:cNvPr id="8" name="TextBox 7">
            <a:extLst>
              <a:ext uri="{FF2B5EF4-FFF2-40B4-BE49-F238E27FC236}">
                <a16:creationId xmlns:a16="http://schemas.microsoft.com/office/drawing/2014/main" id="{3AC76F12-8E15-9F59-01C5-1EF2F89BA56D}"/>
              </a:ext>
            </a:extLst>
          </p:cNvPr>
          <p:cNvSpPr txBox="1"/>
          <p:nvPr/>
        </p:nvSpPr>
        <p:spPr>
          <a:xfrm>
            <a:off x="10151489" y="2104406"/>
            <a:ext cx="1265937" cy="1505545"/>
          </a:xfrm>
          <a:prstGeom prst="roundRect">
            <a:avLst/>
          </a:prstGeom>
          <a:noFill/>
          <a:ln w="38100">
            <a:solidFill>
              <a:srgbClr val="56BFCA"/>
            </a:solidFill>
          </a:ln>
        </p:spPr>
        <p:txBody>
          <a:bodyPr wrap="square">
            <a:spAutoFit/>
          </a:bodyPr>
          <a:lstStyle/>
          <a:p>
            <a:r>
              <a:rPr lang="en-GB" sz="1200" dirty="0">
                <a:latin typeface="Arial" panose="020B0604020202020204" pitchFamily="34" charset="0"/>
                <a:cs typeface="Arial" panose="020B0604020202020204" pitchFamily="34" charset="0"/>
              </a:rPr>
              <a:t>“It's that proactiveness to it. Not just ‘I'm responsive’"</a:t>
            </a:r>
          </a:p>
          <a:p>
            <a:r>
              <a:rPr lang="en-US" sz="1200" b="1" dirty="0">
                <a:latin typeface="Arial" panose="020B0604020202020204" pitchFamily="34" charset="0"/>
                <a:cs typeface="Arial" panose="020B0604020202020204" pitchFamily="34" charset="0"/>
              </a:rPr>
              <a:t>Decommissioning site</a:t>
            </a:r>
            <a:endParaRPr lang="en-US"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B7D33E-D880-8DC8-6305-7FC24F6EF9A8}"/>
              </a:ext>
            </a:extLst>
          </p:cNvPr>
          <p:cNvSpPr txBox="1"/>
          <p:nvPr/>
        </p:nvSpPr>
        <p:spPr>
          <a:xfrm>
            <a:off x="515937" y="3987596"/>
            <a:ext cx="11038411" cy="510778"/>
          </a:xfrm>
          <a:prstGeom prst="roundRect">
            <a:avLst/>
          </a:prstGeom>
          <a:solidFill>
            <a:schemeClr val="bg2">
              <a:lumMod val="95000"/>
            </a:schemeClr>
          </a:solidFill>
          <a:ln w="38100">
            <a:noFill/>
          </a:ln>
        </p:spPr>
        <p:txBody>
          <a:bodyPr wrap="square">
            <a:spAutoFit/>
          </a:bodyPr>
          <a:lstStyle/>
          <a:p>
            <a:r>
              <a:rPr lang="en-US" sz="1200" dirty="0">
                <a:latin typeface="Arial" panose="020B0604020202020204" pitchFamily="34" charset="0"/>
                <a:cs typeface="Arial" panose="020B0604020202020204" pitchFamily="34" charset="0"/>
              </a:rPr>
              <a:t>To help support the nuclear industry in being more innovate, stakeholders feel that ONR could do more in terms of setting out </a:t>
            </a:r>
            <a:r>
              <a:rPr lang="en-US" sz="1200" b="1" i="1" dirty="0">
                <a:latin typeface="Arial" panose="020B0604020202020204" pitchFamily="34" charset="0"/>
                <a:cs typeface="Arial" panose="020B0604020202020204" pitchFamily="34" charset="0"/>
              </a:rPr>
              <a:t>a clear roadmap </a:t>
            </a:r>
            <a:r>
              <a:rPr lang="en-US" sz="1200" dirty="0">
                <a:latin typeface="Arial" panose="020B0604020202020204" pitchFamily="34" charset="0"/>
                <a:cs typeface="Arial" panose="020B0604020202020204" pitchFamily="34" charset="0"/>
              </a:rPr>
              <a:t>of what they believe innovation could look like, and by </a:t>
            </a:r>
            <a:r>
              <a:rPr lang="en-US" sz="1200" b="1" i="1" dirty="0">
                <a:latin typeface="Arial" panose="020B0604020202020204" pitchFamily="34" charset="0"/>
                <a:cs typeface="Arial" panose="020B0604020202020204" pitchFamily="34" charset="0"/>
              </a:rPr>
              <a:t>sharing knowledge of innovative </a:t>
            </a:r>
            <a:r>
              <a:rPr lang="en-US" sz="1200" dirty="0">
                <a:latin typeface="Arial" panose="020B0604020202020204" pitchFamily="34" charset="0"/>
                <a:cs typeface="Arial" panose="020B0604020202020204" pitchFamily="34" charset="0"/>
              </a:rPr>
              <a:t>approaches that have been used elsewhere.</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0EFDDD1-25B5-693C-B1CC-39E9375C3294}"/>
              </a:ext>
            </a:extLst>
          </p:cNvPr>
          <p:cNvSpPr txBox="1"/>
          <p:nvPr/>
        </p:nvSpPr>
        <p:spPr>
          <a:xfrm>
            <a:off x="522986" y="4761895"/>
            <a:ext cx="3244850" cy="1328023"/>
          </a:xfrm>
          <a:prstGeom prst="roundRect">
            <a:avLst/>
          </a:prstGeom>
          <a:noFill/>
          <a:ln w="38100">
            <a:solidFill>
              <a:schemeClr val="accent3"/>
            </a:solidFill>
          </a:ln>
        </p:spPr>
        <p:txBody>
          <a:bodyPr wrap="square">
            <a:spAutoFit/>
          </a:bodyPr>
          <a:lstStyle/>
          <a:p>
            <a:r>
              <a:rPr lang="en-US" sz="1200" dirty="0">
                <a:latin typeface="Arial" panose="020B0604020202020204" pitchFamily="34" charset="0"/>
                <a:cs typeface="Arial" panose="020B0604020202020204" pitchFamily="34" charset="0"/>
              </a:rPr>
              <a:t>“Doing a lot more on comms. That would be an easy thing to do, put out a flyer to the site managers, site directors and say, 'This is some of the innovation we've been looking at and we're supportive of’”</a:t>
            </a:r>
          </a:p>
          <a:p>
            <a:r>
              <a:rPr lang="en-US" sz="1200" b="1" dirty="0">
                <a:latin typeface="Arial" panose="020B0604020202020204" pitchFamily="34" charset="0"/>
                <a:cs typeface="Arial" panose="020B0604020202020204" pitchFamily="34" charset="0"/>
              </a:rPr>
              <a:t>Defence Site</a:t>
            </a:r>
          </a:p>
        </p:txBody>
      </p:sp>
      <p:sp>
        <p:nvSpPr>
          <p:cNvPr id="13" name="TextBox 12">
            <a:extLst>
              <a:ext uri="{FF2B5EF4-FFF2-40B4-BE49-F238E27FC236}">
                <a16:creationId xmlns:a16="http://schemas.microsoft.com/office/drawing/2014/main" id="{EDAA6CDD-DFE6-92F6-CCE2-6977CE4840FC}"/>
              </a:ext>
            </a:extLst>
          </p:cNvPr>
          <p:cNvSpPr txBox="1"/>
          <p:nvPr/>
        </p:nvSpPr>
        <p:spPr>
          <a:xfrm>
            <a:off x="3998564" y="4761895"/>
            <a:ext cx="3496497" cy="1328023"/>
          </a:xfrm>
          <a:prstGeom prst="roundRect">
            <a:avLst/>
          </a:prstGeom>
          <a:noFill/>
          <a:ln w="38100">
            <a:solidFill>
              <a:schemeClr val="accent3"/>
            </a:solidFill>
          </a:ln>
        </p:spPr>
        <p:txBody>
          <a:bodyPr wrap="square">
            <a:spAutoFit/>
          </a:bodyPr>
          <a:lstStyle/>
          <a:p>
            <a:r>
              <a:rPr lang="en-US" sz="1200" dirty="0">
                <a:latin typeface="Arial" panose="020B0604020202020204" pitchFamily="34" charset="0"/>
                <a:cs typeface="Arial" panose="020B0604020202020204" pitchFamily="34" charset="0"/>
              </a:rPr>
              <a:t>"I mean, knowledge sharing should be there, it should be better than it is. ONR is a smaller group, so they should be able to share internally anything that's coming up and then pass it out wider to the various sites’”</a:t>
            </a:r>
          </a:p>
          <a:p>
            <a:r>
              <a:rPr lang="en-US" sz="1200" b="1" dirty="0">
                <a:latin typeface="Arial" panose="020B0604020202020204" pitchFamily="34" charset="0"/>
                <a:cs typeface="Arial" panose="020B0604020202020204" pitchFamily="34" charset="0"/>
              </a:rPr>
              <a:t>Decommissioning site</a:t>
            </a:r>
          </a:p>
        </p:txBody>
      </p:sp>
      <p:sp>
        <p:nvSpPr>
          <p:cNvPr id="16" name="TextBox 15">
            <a:extLst>
              <a:ext uri="{FF2B5EF4-FFF2-40B4-BE49-F238E27FC236}">
                <a16:creationId xmlns:a16="http://schemas.microsoft.com/office/drawing/2014/main" id="{4D7C0B73-1500-5A81-4592-7128D17BAD45}"/>
              </a:ext>
            </a:extLst>
          </p:cNvPr>
          <p:cNvSpPr txBox="1"/>
          <p:nvPr/>
        </p:nvSpPr>
        <p:spPr>
          <a:xfrm>
            <a:off x="7725790" y="4723971"/>
            <a:ext cx="3691636" cy="1328023"/>
          </a:xfrm>
          <a:prstGeom prst="roundRect">
            <a:avLst/>
          </a:prstGeom>
          <a:noFill/>
          <a:ln w="38100">
            <a:solidFill>
              <a:schemeClr val="accent4"/>
            </a:solidFill>
          </a:ln>
        </p:spPr>
        <p:txBody>
          <a:bodyPr wrap="square">
            <a:spAutoFit/>
          </a:bodyPr>
          <a:lstStyle/>
          <a:p>
            <a:r>
              <a:rPr lang="en-US" sz="1200" dirty="0">
                <a:latin typeface="Arial" panose="020B0604020202020204" pitchFamily="34" charset="0"/>
                <a:cs typeface="Arial" panose="020B0604020202020204" pitchFamily="34" charset="0"/>
              </a:rPr>
              <a:t>“I wouldn't say that they have a very visible business plan which says, 'We intend to innovate', so that people like me can see what they're really up to and I suspect equally so individual inspectors within the ONR.”</a:t>
            </a:r>
          </a:p>
          <a:p>
            <a:r>
              <a:rPr lang="en-US" sz="1200" b="1" dirty="0">
                <a:latin typeface="Arial" panose="020B0604020202020204" pitchFamily="34" charset="0"/>
                <a:cs typeface="Arial" panose="020B0604020202020204" pitchFamily="34" charset="0"/>
              </a:rPr>
              <a:t>Decommissioning site</a:t>
            </a:r>
          </a:p>
        </p:txBody>
      </p:sp>
      <p:sp>
        <p:nvSpPr>
          <p:cNvPr id="3" name="Slide Number Placeholder 2">
            <a:extLst>
              <a:ext uri="{FF2B5EF4-FFF2-40B4-BE49-F238E27FC236}">
                <a16:creationId xmlns:a16="http://schemas.microsoft.com/office/drawing/2014/main" id="{E0AAC77E-ABA7-47ED-BAC0-B734AC1CB839}"/>
              </a:ext>
              <a:ext uri="{C183D7F6-B498-43B3-948B-1728B52AA6E4}">
                <adec:decorative xmlns:adec="http://schemas.microsoft.com/office/drawing/2017/decorative" val="1"/>
              </a:ext>
            </a:extLst>
          </p:cNvPr>
          <p:cNvSpPr>
            <a:spLocks noGrp="1"/>
          </p:cNvSpPr>
          <p:nvPr>
            <p:ph type="sldNum" sz="quarter" idx="12"/>
          </p:nvPr>
        </p:nvSpPr>
        <p:spPr/>
        <p:txBody>
          <a:bodyPr/>
          <a:lstStyle/>
          <a:p>
            <a:fld id="{DCD633C5-EF89-2749-84FE-9034CB20F467}" type="slidenum">
              <a:rPr lang="en-US" smtClean="0"/>
              <a:t>26</a:t>
            </a:fld>
            <a:endParaRPr lang="en-US" dirty="0"/>
          </a:p>
        </p:txBody>
      </p:sp>
    </p:spTree>
    <p:extLst>
      <p:ext uri="{BB962C8B-B14F-4D97-AF65-F5344CB8AC3E}">
        <p14:creationId xmlns:p14="http://schemas.microsoft.com/office/powerpoint/2010/main" val="25125422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EFD4-94FB-4E72-86C4-9D3CCDE1A2EE}"/>
              </a:ext>
            </a:extLst>
          </p:cNvPr>
          <p:cNvSpPr>
            <a:spLocks noGrp="1"/>
          </p:cNvSpPr>
          <p:nvPr>
            <p:ph type="title"/>
          </p:nvPr>
        </p:nvSpPr>
        <p:spPr>
          <a:xfrm>
            <a:off x="396258" y="692149"/>
            <a:ext cx="8748650" cy="1508423"/>
          </a:xfrm>
        </p:spPr>
        <p:txBody>
          <a:bodyPr/>
          <a:lstStyle/>
          <a:p>
            <a:r>
              <a:rPr lang="en-GB" dirty="0">
                <a:solidFill>
                  <a:srgbClr val="002060"/>
                </a:solidFill>
                <a:latin typeface="Arial headings"/>
              </a:rPr>
              <a:t>Artificial Intelligence (AI)</a:t>
            </a:r>
          </a:p>
        </p:txBody>
      </p:sp>
      <p:sp>
        <p:nvSpPr>
          <p:cNvPr id="3" name="Slide Number Placeholder 2">
            <a:extLst>
              <a:ext uri="{FF2B5EF4-FFF2-40B4-BE49-F238E27FC236}">
                <a16:creationId xmlns:a16="http://schemas.microsoft.com/office/drawing/2014/main" id="{AB75E513-09BB-4282-8130-68FD0DF30A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CD633C5-EF89-2749-84FE-9034CB20F467}" type="slidenum">
              <a:rPr kumimoji="0" lang="en-US" sz="1000" b="0" i="0" u="none" strike="noStrike" kern="1200" cap="none" spc="0" normalizeH="0" baseline="0" noProof="0" smtClean="0">
                <a:ln>
                  <a:noFill/>
                </a:ln>
                <a:solidFill>
                  <a:srgbClr val="FFFFFF"/>
                </a:solidFill>
                <a:effectLst/>
                <a:uLnTx/>
                <a:uFillTx/>
                <a:latin typeface="Arial" panose="020B0604020202020204"/>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solidFill>
              <a:effectLst/>
              <a:uLnTx/>
              <a:uFillTx/>
              <a:latin typeface="Arial" panose="020B0604020202020204"/>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4489146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9C53-59C3-3F10-A218-3F1ADA8D5F2B}"/>
              </a:ext>
            </a:extLst>
          </p:cNvPr>
          <p:cNvSpPr>
            <a:spLocks noGrp="1"/>
          </p:cNvSpPr>
          <p:nvPr>
            <p:ph type="title"/>
          </p:nvPr>
        </p:nvSpPr>
        <p:spPr>
          <a:xfrm>
            <a:off x="515937" y="391160"/>
            <a:ext cx="10801351" cy="675005"/>
          </a:xfrm>
        </p:spPr>
        <p:txBody>
          <a:bodyPr/>
          <a:lstStyle/>
          <a:p>
            <a:r>
              <a:rPr lang="en-US" dirty="0">
                <a:latin typeface="Arial" panose="020B0604020202020204" pitchFamily="34" charset="0"/>
                <a:cs typeface="Arial" panose="020B0604020202020204" pitchFamily="34" charset="0"/>
              </a:rPr>
              <a:t>Summary: Artificial Intelligence (AI)</a:t>
            </a: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005A6EC-4DEE-2592-F1F1-74CE5F9929C1}"/>
              </a:ext>
            </a:extLst>
          </p:cNvPr>
          <p:cNvSpPr>
            <a:spLocks noGrp="1"/>
          </p:cNvSpPr>
          <p:nvPr>
            <p:ph sz="quarter" idx="14"/>
          </p:nvPr>
        </p:nvSpPr>
        <p:spPr>
          <a:xfrm>
            <a:off x="515938" y="1209964"/>
            <a:ext cx="10801350" cy="4738399"/>
          </a:xfrm>
        </p:spPr>
        <p:txBody>
          <a:bodyPr>
            <a:normAutofit lnSpcReduction="10000"/>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AI is still somewhat of an unknown quantity for stakeholders with just over one in 10 (13</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having used AI to date.</a:t>
            </a:r>
            <a:r>
              <a:rPr lang="en-US" dirty="0">
                <a:latin typeface="Arial" panose="020B0604020202020204" pitchFamily="34" charset="0"/>
                <a:cs typeface="Arial" panose="020B0604020202020204" pitchFamily="34" charset="0"/>
              </a:rPr>
              <a:t> However it is recognised as a growing topic with more than two-thirds (70%) of stakeholders agreeing that </a:t>
            </a:r>
            <a:r>
              <a:rPr lang="en-US" b="1" dirty="0">
                <a:latin typeface="Arial" panose="020B0604020202020204" pitchFamily="34" charset="0"/>
                <a:cs typeface="Arial" panose="020B0604020202020204" pitchFamily="34" charset="0"/>
              </a:rPr>
              <a:t>AI is a tool that will become more relevant to the nuclear industry as it develops.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Reflecting this, there was a level of uncertainty regarding ONR’s attitude to AI, with only one in ten (13%) being </a:t>
            </a:r>
            <a:r>
              <a:rPr lang="en-GB" b="1" dirty="0">
                <a:latin typeface="Arial" panose="020B0604020202020204" pitchFamily="34" charset="0"/>
                <a:cs typeface="Arial" panose="020B0604020202020204" pitchFamily="34" charset="0"/>
              </a:rPr>
              <a:t>aware of ONR’s approach to AI </a:t>
            </a:r>
            <a:r>
              <a:rPr lang="en-GB" dirty="0">
                <a:latin typeface="Arial" panose="020B0604020202020204" pitchFamily="34" charset="0"/>
                <a:cs typeface="Arial" panose="020B0604020202020204" pitchFamily="34" charset="0"/>
              </a:rPr>
              <a:t>in the nuclear industry, though it was expected they would have a position.</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Under one in ten stakeholders (8%) agree that ONR </a:t>
            </a:r>
            <a:r>
              <a:rPr lang="en-US" b="1" dirty="0">
                <a:latin typeface="Arial" panose="020B0604020202020204" pitchFamily="34" charset="0"/>
                <a:cs typeface="Arial" panose="020B0604020202020204" pitchFamily="34" charset="0"/>
              </a:rPr>
              <a:t>clearly articulates the benefits of AI </a:t>
            </a:r>
            <a:r>
              <a:rPr lang="en-US" dirty="0">
                <a:latin typeface="Arial" panose="020B0604020202020204" pitchFamily="34" charset="0"/>
                <a:cs typeface="Arial" panose="020B0604020202020204" pitchFamily="34" charset="0"/>
              </a:rPr>
              <a:t>and a similar number (9%) feel ONR </a:t>
            </a:r>
            <a:r>
              <a:rPr lang="en-US" b="1" dirty="0">
                <a:latin typeface="Arial" panose="020B0604020202020204" pitchFamily="34" charset="0"/>
                <a:cs typeface="Arial" panose="020B0604020202020204" pitchFamily="34" charset="0"/>
              </a:rPr>
              <a:t>actively encourage AI innovation</a:t>
            </a:r>
            <a:r>
              <a:rPr lang="en-US" dirty="0">
                <a:latin typeface="Arial" panose="020B0604020202020204" pitchFamily="34" charset="0"/>
                <a:cs typeface="Arial" panose="020B0604020202020204" pitchFamily="34" charset="0"/>
              </a:rPr>
              <a:t>. This is lower than the proportions of stakeholders who feel ONR encourage innovation generally.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 of AI is likely limited whilst stakeholders aim to understand how it could be used and what the regulatory framework would look like.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971550" lvl="1" indent="-285750"/>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719797-83EC-DA5E-F14A-66C7697CF670}"/>
              </a:ext>
              <a:ext uri="{C183D7F6-B498-43B3-948B-1728B52AA6E4}">
                <adec:decorative xmlns:adec="http://schemas.microsoft.com/office/drawing/2017/decorative" val="1"/>
              </a:ext>
            </a:extLst>
          </p:cNvPr>
          <p:cNvSpPr>
            <a:spLocks noGrp="1"/>
          </p:cNvSpPr>
          <p:nvPr>
            <p:ph type="body" sz="quarter" idx="28"/>
          </p:nvPr>
        </p:nvSpPr>
        <p:spPr/>
        <p:txBody>
          <a:bodyPr/>
          <a:lstStyle/>
          <a:p>
            <a:endParaRPr lang="en-GB" dirty="0"/>
          </a:p>
        </p:txBody>
      </p:sp>
      <p:sp>
        <p:nvSpPr>
          <p:cNvPr id="3" name="TextBox 2">
            <a:extLst>
              <a:ext uri="{FF2B5EF4-FFF2-40B4-BE49-F238E27FC236}">
                <a16:creationId xmlns:a16="http://schemas.microsoft.com/office/drawing/2014/main" id="{01D389AC-C157-D3BA-E165-98185D7C3FC9}"/>
              </a:ext>
            </a:extLst>
          </p:cNvPr>
          <p:cNvSpPr txBox="1"/>
          <p:nvPr/>
        </p:nvSpPr>
        <p:spPr>
          <a:xfrm>
            <a:off x="794643" y="2713911"/>
            <a:ext cx="10077123" cy="715089"/>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“Well, I couldn't give a definitive answer to the question, but I would be surprised if they're not exploring it to see what their role could be in implementing it, if there is a place for it.”</a:t>
            </a:r>
          </a:p>
          <a:p>
            <a:r>
              <a:rPr lang="en-US" sz="1200" b="1" dirty="0">
                <a:latin typeface="Arial" panose="020B0604020202020204" pitchFamily="34" charset="0"/>
                <a:cs typeface="Arial" panose="020B0604020202020204" pitchFamily="34" charset="0"/>
              </a:rPr>
              <a:t>Decommissioning site</a:t>
            </a:r>
          </a:p>
        </p:txBody>
      </p:sp>
      <p:sp>
        <p:nvSpPr>
          <p:cNvPr id="7" name="TextBox 6">
            <a:extLst>
              <a:ext uri="{FF2B5EF4-FFF2-40B4-BE49-F238E27FC236}">
                <a16:creationId xmlns:a16="http://schemas.microsoft.com/office/drawing/2014/main" id="{14AB22FC-9DF7-2D4F-AB66-DA212A1A0BBD}"/>
              </a:ext>
            </a:extLst>
          </p:cNvPr>
          <p:cNvSpPr txBox="1"/>
          <p:nvPr/>
        </p:nvSpPr>
        <p:spPr>
          <a:xfrm>
            <a:off x="794644" y="4491586"/>
            <a:ext cx="10077122" cy="510778"/>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“No we wouldn’t use AI until there was some kind of regulatory guidance.” </a:t>
            </a:r>
          </a:p>
          <a:p>
            <a:r>
              <a:rPr lang="en-US" sz="1200" b="1" dirty="0">
                <a:latin typeface="Arial" panose="020B0604020202020204" pitchFamily="34" charset="0"/>
                <a:cs typeface="Arial" panose="020B0604020202020204" pitchFamily="34" charset="0"/>
              </a:rPr>
              <a:t>Operating Civil Reactor Site</a:t>
            </a:r>
          </a:p>
        </p:txBody>
      </p:sp>
      <p:sp>
        <p:nvSpPr>
          <p:cNvPr id="5" name="Slide Number Placeholder 4">
            <a:extLst>
              <a:ext uri="{FF2B5EF4-FFF2-40B4-BE49-F238E27FC236}">
                <a16:creationId xmlns:a16="http://schemas.microsoft.com/office/drawing/2014/main" id="{8ECDC404-FA96-E95B-0318-F96D784AA33E}"/>
              </a:ext>
              <a:ext uri="{C183D7F6-B498-43B3-948B-1728B52AA6E4}">
                <adec:decorative xmlns:adec="http://schemas.microsoft.com/office/drawing/2017/decorative" val="1"/>
              </a:ext>
            </a:extLst>
          </p:cNvPr>
          <p:cNvSpPr>
            <a:spLocks noGrp="1"/>
          </p:cNvSpPr>
          <p:nvPr>
            <p:ph type="sldNum" sz="quarter" idx="17"/>
          </p:nvPr>
        </p:nvSpPr>
        <p:spPr/>
        <p:txBody>
          <a:bodyPr/>
          <a:lstStyle/>
          <a:p>
            <a:fld id="{DCD633C5-EF89-2749-84FE-9034CB20F467}" type="slidenum">
              <a:rPr lang="en-US" smtClean="0"/>
              <a:t>28</a:t>
            </a:fld>
            <a:endParaRPr lang="en-US" dirty="0"/>
          </a:p>
        </p:txBody>
      </p:sp>
    </p:spTree>
    <p:extLst>
      <p:ext uri="{BB962C8B-B14F-4D97-AF65-F5344CB8AC3E}">
        <p14:creationId xmlns:p14="http://schemas.microsoft.com/office/powerpoint/2010/main" val="234516904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8BA80-5A3A-8954-1F92-5C6B3E43EA8A}"/>
              </a:ext>
              <a:ext uri="{C183D7F6-B498-43B3-948B-1728B52AA6E4}">
                <adec:decorative xmlns:adec="http://schemas.microsoft.com/office/drawing/2017/decorative" val="1"/>
              </a:ext>
            </a:extLst>
          </p:cNvPr>
          <p:cNvSpPr/>
          <p:nvPr/>
        </p:nvSpPr>
        <p:spPr>
          <a:xfrm>
            <a:off x="8790714" y="1998132"/>
            <a:ext cx="3045686" cy="353906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AI is still only very limited in it’s use in the nuclear sector, with just over one in 10 (13%) being sure they have used AI to date</a:t>
            </a:r>
          </a:p>
        </p:txBody>
      </p:sp>
      <p:sp>
        <p:nvSpPr>
          <p:cNvPr id="46" name="TextBox 45">
            <a:extLst>
              <a:ext uri="{FF2B5EF4-FFF2-40B4-BE49-F238E27FC236}">
                <a16:creationId xmlns:a16="http://schemas.microsoft.com/office/drawing/2014/main" id="{D9EAEBEB-E9AA-C708-7BD2-6734D7C6A4A2}"/>
              </a:ext>
            </a:extLst>
          </p:cNvPr>
          <p:cNvSpPr txBox="1"/>
          <p:nvPr/>
        </p:nvSpPr>
        <p:spPr>
          <a:xfrm>
            <a:off x="488949" y="1137477"/>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However, there is a sense that </a:t>
            </a:r>
            <a:r>
              <a:rPr lang="en-US" sz="1200" b="1" dirty="0">
                <a:latin typeface="Arial" panose="020B0604020202020204" pitchFamily="34" charset="0"/>
                <a:cs typeface="Arial" panose="020B0604020202020204" pitchFamily="34" charset="0"/>
              </a:rPr>
              <a:t>AI will be a future issue </a:t>
            </a:r>
            <a:r>
              <a:rPr lang="en-US" sz="1200" dirty="0">
                <a:latin typeface="Arial" panose="020B0604020202020204" pitchFamily="34" charset="0"/>
                <a:cs typeface="Arial" panose="020B0604020202020204" pitchFamily="34" charset="0"/>
              </a:rPr>
              <a:t>that the nuclear industry will have to adapt to, with over two in five (42%) intending to use AI in the future. In particular, stakeholders working in New Reactor Construction Sites were unanimous in expecting to use AI in the future.</a:t>
            </a:r>
            <a:endParaRPr lang="en-GB" sz="1200" dirty="0"/>
          </a:p>
        </p:txBody>
      </p:sp>
      <p:pic>
        <p:nvPicPr>
          <p:cNvPr id="5" name="Picture 4" descr="Chart displaying responses to the question &quot;Have you used Artificial Intelligence (AI) in your organisation to date?&quot;. Overall 13% indicated they had used AI to date.">
            <a:extLst>
              <a:ext uri="{FF2B5EF4-FFF2-40B4-BE49-F238E27FC236}">
                <a16:creationId xmlns:a16="http://schemas.microsoft.com/office/drawing/2014/main" id="{41648E54-957E-9C9A-FF33-9B350945883A}"/>
              </a:ext>
            </a:extLst>
          </p:cNvPr>
          <p:cNvPicPr>
            <a:picLocks noChangeAspect="1"/>
          </p:cNvPicPr>
          <p:nvPr/>
        </p:nvPicPr>
        <p:blipFill>
          <a:blip r:embed="rId2"/>
          <a:stretch>
            <a:fillRect/>
          </a:stretch>
        </p:blipFill>
        <p:spPr>
          <a:xfrm>
            <a:off x="525175" y="1793586"/>
            <a:ext cx="8126672" cy="4523624"/>
          </a:xfrm>
          <a:prstGeom prst="rect">
            <a:avLst/>
          </a:prstGeom>
        </p:spPr>
      </p:pic>
      <p:pic>
        <p:nvPicPr>
          <p:cNvPr id="36" name="Graphic 35">
            <a:extLst>
              <a:ext uri="{FF2B5EF4-FFF2-40B4-BE49-F238E27FC236}">
                <a16:creationId xmlns:a16="http://schemas.microsoft.com/office/drawing/2014/main" id="{60DF53DE-AA30-A76C-C510-4D9A4FCB76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7744" y="2535372"/>
            <a:ext cx="678873" cy="678873"/>
          </a:xfrm>
          <a:prstGeom prst="rect">
            <a:avLst/>
          </a:prstGeom>
        </p:spPr>
      </p:pic>
      <p:pic>
        <p:nvPicPr>
          <p:cNvPr id="38" name="Graphic 37">
            <a:extLst>
              <a:ext uri="{FF2B5EF4-FFF2-40B4-BE49-F238E27FC236}">
                <a16:creationId xmlns:a16="http://schemas.microsoft.com/office/drawing/2014/main" id="{58D76A3D-7447-CE42-E43E-7588873A4BC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01545" y="3488924"/>
            <a:ext cx="802249" cy="802249"/>
          </a:xfrm>
          <a:prstGeom prst="rect">
            <a:avLst/>
          </a:prstGeom>
        </p:spPr>
      </p:pic>
      <p:pic>
        <p:nvPicPr>
          <p:cNvPr id="40" name="Graphic 39">
            <a:extLst>
              <a:ext uri="{FF2B5EF4-FFF2-40B4-BE49-F238E27FC236}">
                <a16:creationId xmlns:a16="http://schemas.microsoft.com/office/drawing/2014/main" id="{15689FA8-3A14-DA1A-F801-CED4BDF5418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01545" y="4565852"/>
            <a:ext cx="843814" cy="843814"/>
          </a:xfrm>
          <a:prstGeom prst="rect">
            <a:avLst/>
          </a:prstGeom>
        </p:spPr>
      </p:pic>
      <p:sp>
        <p:nvSpPr>
          <p:cNvPr id="42" name="TextBox 41">
            <a:extLst>
              <a:ext uri="{FF2B5EF4-FFF2-40B4-BE49-F238E27FC236}">
                <a16:creationId xmlns:a16="http://schemas.microsoft.com/office/drawing/2014/main" id="{D1E31ADE-B201-1B09-52A9-3597CE06F550}"/>
              </a:ext>
            </a:extLst>
          </p:cNvPr>
          <p:cNvSpPr txBox="1"/>
          <p:nvPr/>
        </p:nvSpPr>
        <p:spPr>
          <a:xfrm>
            <a:off x="9002101" y="2094688"/>
            <a:ext cx="2622912"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Use of AI - by level</a:t>
            </a:r>
            <a:endParaRPr lang="en-GB" sz="1400" b="1"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175A6A6-B14D-2B7D-DABD-FD478C0594EA}"/>
              </a:ext>
            </a:extLst>
          </p:cNvPr>
          <p:cNvSpPr txBox="1"/>
          <p:nvPr/>
        </p:nvSpPr>
        <p:spPr>
          <a:xfrm>
            <a:off x="9846738" y="2620599"/>
            <a:ext cx="175682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Director level</a:t>
            </a:r>
          </a:p>
          <a:p>
            <a:r>
              <a:rPr lang="en-US" sz="1400" b="1" dirty="0">
                <a:latin typeface="Arial" panose="020B0604020202020204" pitchFamily="34" charset="0"/>
                <a:cs typeface="Arial" panose="020B0604020202020204" pitchFamily="34" charset="0"/>
              </a:rPr>
              <a:t>17%</a:t>
            </a:r>
            <a:endParaRPr lang="en-GB" sz="1400" b="1"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BDC786B-9193-3271-F817-6DAD921A4A5C}"/>
              </a:ext>
            </a:extLst>
          </p:cNvPr>
          <p:cNvSpPr txBox="1"/>
          <p:nvPr/>
        </p:nvSpPr>
        <p:spPr>
          <a:xfrm>
            <a:off x="9846737" y="3633099"/>
            <a:ext cx="215822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Manager / Supervisor </a:t>
            </a:r>
            <a:r>
              <a:rPr lang="en-US" sz="1400" b="1" dirty="0">
                <a:latin typeface="Arial" panose="020B0604020202020204" pitchFamily="34" charset="0"/>
                <a:cs typeface="Arial" panose="020B0604020202020204" pitchFamily="34" charset="0"/>
              </a:rPr>
              <a:t>6%</a:t>
            </a:r>
            <a:endParaRPr lang="en-GB" sz="1400" b="1"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C8A17040-324E-05FD-7E3B-75D7C6DBE1EA}"/>
              </a:ext>
            </a:extLst>
          </p:cNvPr>
          <p:cNvSpPr txBox="1"/>
          <p:nvPr/>
        </p:nvSpPr>
        <p:spPr>
          <a:xfrm>
            <a:off x="9846737" y="4839884"/>
            <a:ext cx="175682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Junior operative </a:t>
            </a:r>
            <a:r>
              <a:rPr lang="en-US" sz="1400" b="1" dirty="0">
                <a:latin typeface="Arial" panose="020B0604020202020204" pitchFamily="34" charset="0"/>
                <a:cs typeface="Arial" panose="020B0604020202020204" pitchFamily="34" charset="0"/>
              </a:rPr>
              <a:t>33%</a:t>
            </a:r>
            <a:endParaRPr lang="en-GB" sz="1400" b="1" dirty="0">
              <a:latin typeface="Arial" panose="020B0604020202020204" pitchFamily="34" charset="0"/>
              <a:cs typeface="Arial" panose="020B0604020202020204" pitchFamily="34" charset="0"/>
            </a:endParaRPr>
          </a:p>
        </p:txBody>
      </p:sp>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Q14. Have you used Artificial Intelligence (AI) in your organisation to date?</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539105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6A6FE5-EF61-4BF8-AD97-7F067624003D}"/>
              </a:ext>
            </a:extLst>
          </p:cNvPr>
          <p:cNvSpPr>
            <a:spLocks noGrp="1"/>
          </p:cNvSpPr>
          <p:nvPr>
            <p:ph type="title"/>
          </p:nvPr>
        </p:nvSpPr>
        <p:spPr/>
        <p:txBody>
          <a:bodyPr>
            <a:normAutofit/>
          </a:bodyPr>
          <a:lstStyle/>
          <a:p>
            <a:r>
              <a:rPr lang="en-GB" sz="3200" dirty="0"/>
              <a:t>Background</a:t>
            </a:r>
          </a:p>
        </p:txBody>
      </p:sp>
      <p:sp>
        <p:nvSpPr>
          <p:cNvPr id="2" name="Content Placeholder 1">
            <a:extLst>
              <a:ext uri="{FF2B5EF4-FFF2-40B4-BE49-F238E27FC236}">
                <a16:creationId xmlns:a16="http://schemas.microsoft.com/office/drawing/2014/main" id="{B4D7CDA0-D4D4-4C54-9E7B-707BD0DF7538}"/>
              </a:ext>
            </a:extLst>
          </p:cNvPr>
          <p:cNvSpPr>
            <a:spLocks noGrp="1"/>
          </p:cNvSpPr>
          <p:nvPr>
            <p:ph sz="quarter" idx="13"/>
          </p:nvPr>
        </p:nvSpPr>
        <p:spPr>
          <a:xfrm>
            <a:off x="625641" y="1268911"/>
            <a:ext cx="10701807" cy="4500562"/>
          </a:xfrm>
        </p:spPr>
        <p:txBody>
          <a:bodyPr/>
          <a:lstStyle/>
          <a:p>
            <a:r>
              <a:rPr lang="en-GB" sz="1600" dirty="0"/>
              <a:t>The Office for Nuclear Regulation (ONR) is responsible for regulating nuclear safety, security, safeguards and the transport of radioactive materials, across Great Britain. </a:t>
            </a:r>
          </a:p>
          <a:p>
            <a:endParaRPr lang="en-GB" sz="1600" dirty="0"/>
          </a:p>
          <a:p>
            <a:r>
              <a:rPr lang="en-GB" sz="1600" dirty="0"/>
              <a:t>ONR commissioned Savanta to undertake its Stakeholder Perceptions Research in 2024. The aim of this research is to explore in depth:</a:t>
            </a:r>
          </a:p>
          <a:p>
            <a:endParaRPr lang="en-GB" sz="1600" dirty="0"/>
          </a:p>
          <a:p>
            <a:pPr marL="285750" indent="-285750">
              <a:buClr>
                <a:srgbClr val="067836"/>
              </a:buClr>
              <a:buFont typeface="Arial" panose="020B0604020202020204" pitchFamily="34" charset="0"/>
              <a:buChar char="•"/>
            </a:pPr>
            <a:r>
              <a:rPr lang="en-GB" sz="1600" dirty="0"/>
              <a:t>Attitudes to innovation in the nuclear industry;</a:t>
            </a:r>
          </a:p>
          <a:p>
            <a:pPr marL="285750" indent="-285750">
              <a:buClr>
                <a:srgbClr val="067836"/>
              </a:buClr>
              <a:buFont typeface="Arial" panose="020B0604020202020204" pitchFamily="34" charset="0"/>
              <a:buChar char="•"/>
            </a:pPr>
            <a:endParaRPr lang="en-GB" sz="1600" dirty="0"/>
          </a:p>
          <a:p>
            <a:pPr marL="285750" indent="-285750">
              <a:buClr>
                <a:srgbClr val="067836"/>
              </a:buClr>
              <a:buFont typeface="Arial" panose="020B0604020202020204" pitchFamily="34" charset="0"/>
              <a:buChar char="•"/>
            </a:pPr>
            <a:r>
              <a:rPr lang="en-GB" sz="1600" dirty="0"/>
              <a:t>Perceptions of ONR and their approach to innovation in the nuclear industry;</a:t>
            </a:r>
          </a:p>
          <a:p>
            <a:pPr marL="285750" indent="-285750">
              <a:buClr>
                <a:srgbClr val="067836"/>
              </a:buClr>
              <a:buFont typeface="Arial" panose="020B0604020202020204" pitchFamily="34" charset="0"/>
              <a:buChar char="•"/>
            </a:pPr>
            <a:endParaRPr lang="en-GB" sz="1600" dirty="0"/>
          </a:p>
          <a:p>
            <a:pPr marL="285750" indent="-285750">
              <a:buClr>
                <a:srgbClr val="067836"/>
              </a:buClr>
              <a:buFont typeface="Arial" panose="020B0604020202020204" pitchFamily="34" charset="0"/>
              <a:buChar char="•"/>
            </a:pPr>
            <a:r>
              <a:rPr lang="en-GB" dirty="0"/>
              <a:t>Perceptions of the impact of Artificial Intelligence (AI) in the nuclear industry and ONR’s approach to this;</a:t>
            </a:r>
            <a:endParaRPr lang="en-GB" sz="1600" dirty="0"/>
          </a:p>
          <a:p>
            <a:pPr marL="285750" indent="-285750">
              <a:buClr>
                <a:srgbClr val="067836"/>
              </a:buClr>
              <a:buFont typeface="Arial" panose="020B0604020202020204" pitchFamily="34" charset="0"/>
              <a:buChar char="•"/>
            </a:pPr>
            <a:endParaRPr lang="en-GB" sz="1600" dirty="0"/>
          </a:p>
          <a:p>
            <a:pPr marL="285750" indent="-285750">
              <a:buClr>
                <a:srgbClr val="067836"/>
              </a:buClr>
              <a:buFont typeface="Arial" panose="020B0604020202020204" pitchFamily="34" charset="0"/>
              <a:buChar char="•"/>
            </a:pPr>
            <a:r>
              <a:rPr lang="en-GB" dirty="0"/>
              <a:t>The levels of proportionality in ONR operations and performance.</a:t>
            </a:r>
            <a:endParaRPr lang="en-GB" sz="1600" dirty="0"/>
          </a:p>
          <a:p>
            <a:pPr marL="285750" indent="-285750">
              <a:buClr>
                <a:srgbClr val="067836"/>
              </a:buClr>
              <a:buFont typeface="Arial" panose="020B0604020202020204" pitchFamily="34" charset="0"/>
              <a:buChar char="•"/>
            </a:pPr>
            <a:endParaRPr lang="en-GB" sz="1600" dirty="0"/>
          </a:p>
          <a:p>
            <a:r>
              <a:rPr lang="en-US" dirty="0"/>
              <a:t>This research was focused on speaking to representatives from site licensees and those who work on licensed and authorised sites. A sample of other </a:t>
            </a:r>
            <a:r>
              <a:rPr lang="en-US" dirty="0" err="1"/>
              <a:t>dutyholders</a:t>
            </a:r>
            <a:r>
              <a:rPr lang="en-US" dirty="0"/>
              <a:t> regulated by ONR were also invited to participate in this research.</a:t>
            </a:r>
            <a:endParaRPr lang="en-GB" dirty="0"/>
          </a:p>
        </p:txBody>
      </p:sp>
      <p:sp>
        <p:nvSpPr>
          <p:cNvPr id="3" name="Slide Number Placeholder 2">
            <a:extLst>
              <a:ext uri="{FF2B5EF4-FFF2-40B4-BE49-F238E27FC236}">
                <a16:creationId xmlns:a16="http://schemas.microsoft.com/office/drawing/2014/main" id="{EADDF095-764D-47EA-ADF3-ECD2FCA6D4F6}"/>
              </a:ext>
            </a:extLst>
          </p:cNvPr>
          <p:cNvSpPr>
            <a:spLocks noGrp="1"/>
          </p:cNvSpPr>
          <p:nvPr>
            <p:ph type="sldNum" sz="quarter" idx="16"/>
          </p:nvPr>
        </p:nvSpPr>
        <p:spPr/>
        <p:txBody>
          <a:bodyPr/>
          <a:lstStyle/>
          <a:p>
            <a:fld id="{DCD633C5-EF89-2749-84FE-9034CB20F467}" type="slidenum">
              <a:rPr lang="en-US" smtClean="0"/>
              <a:t>3</a:t>
            </a:fld>
            <a:endParaRPr lang="en-US" dirty="0"/>
          </a:p>
        </p:txBody>
      </p:sp>
    </p:spTree>
    <p:extLst>
      <p:ext uri="{BB962C8B-B14F-4D97-AF65-F5344CB8AC3E}">
        <p14:creationId xmlns:p14="http://schemas.microsoft.com/office/powerpoint/2010/main" val="2907983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Almost three-quarters of stakeholders believe that AI will be a tool that becomes increasingly relevant to the industry</a:t>
            </a: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143567"/>
            <a:ext cx="11038412"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Reflecting that AI is still an </a:t>
            </a:r>
            <a:r>
              <a:rPr lang="en-US" sz="1200" b="1" dirty="0">
                <a:latin typeface="Arial" panose="020B0604020202020204" pitchFamily="34" charset="0"/>
                <a:cs typeface="Arial" panose="020B0604020202020204" pitchFamily="34" charset="0"/>
              </a:rPr>
              <a:t>emerging</a:t>
            </a:r>
            <a:r>
              <a:rPr lang="en-US" sz="1200" dirty="0">
                <a:latin typeface="Arial" panose="020B0604020202020204" pitchFamily="34" charset="0"/>
                <a:cs typeface="Arial" panose="020B0604020202020204" pitchFamily="34" charset="0"/>
              </a:rPr>
              <a:t> technology, there is </a:t>
            </a:r>
            <a:r>
              <a:rPr lang="en-US" sz="1200" b="1" dirty="0">
                <a:latin typeface="Arial" panose="020B0604020202020204" pitchFamily="34" charset="0"/>
                <a:cs typeface="Arial" panose="020B0604020202020204" pitchFamily="34" charset="0"/>
              </a:rPr>
              <a:t>less certainty </a:t>
            </a:r>
            <a:r>
              <a:rPr lang="en-US" sz="1200" dirty="0">
                <a:latin typeface="Arial" panose="020B0604020202020204" pitchFamily="34" charset="0"/>
                <a:cs typeface="Arial" panose="020B0604020202020204" pitchFamily="34" charset="0"/>
              </a:rPr>
              <a:t>their own organisations will benefit from the use of AI.</a:t>
            </a:r>
            <a:endParaRPr lang="en-GB" sz="1200" dirty="0"/>
          </a:p>
        </p:txBody>
      </p:sp>
      <p:pic>
        <p:nvPicPr>
          <p:cNvPr id="7" name="Picture 6" descr="Chart showing the extent to which Stakeholders agree or disagree about various statements regarding ONR and AI. Overall, 70% of stakeholders agree AI is a tool that will become more relevant to the nuclear industry as it develops.">
            <a:extLst>
              <a:ext uri="{FF2B5EF4-FFF2-40B4-BE49-F238E27FC236}">
                <a16:creationId xmlns:a16="http://schemas.microsoft.com/office/drawing/2014/main" id="{22BCCBB9-4496-4816-EF0D-7858C993C48B}"/>
              </a:ext>
            </a:extLst>
          </p:cNvPr>
          <p:cNvPicPr>
            <a:picLocks noChangeAspect="1"/>
          </p:cNvPicPr>
          <p:nvPr/>
        </p:nvPicPr>
        <p:blipFill>
          <a:blip r:embed="rId2"/>
          <a:stretch>
            <a:fillRect/>
          </a:stretch>
        </p:blipFill>
        <p:spPr>
          <a:xfrm>
            <a:off x="376780" y="1571547"/>
            <a:ext cx="8132769" cy="4730906"/>
          </a:xfrm>
          <a:prstGeom prst="rect">
            <a:avLst/>
          </a:prstGeom>
        </p:spPr>
      </p:pic>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Q16. In your experience working at SITE, to what extent, if at all, do you agree or disagree with the following statements regarding AI in the nuclear industry (n=151)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Have you used Artificial Intelligence (AI) to date (Qual interviews)</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10">
            <a:extLst>
              <a:ext uri="{FF2B5EF4-FFF2-40B4-BE49-F238E27FC236}">
                <a16:creationId xmlns:a16="http://schemas.microsoft.com/office/drawing/2014/main" id="{37FF2182-FF37-4B03-B516-4D85064E1DE5}"/>
              </a:ext>
              <a:ext uri="{C183D7F6-B498-43B3-948B-1728B52AA6E4}">
                <adec:decorative xmlns:adec="http://schemas.microsoft.com/office/drawing/2017/decorative" val="1"/>
              </a:ext>
            </a:extLst>
          </p:cNvPr>
          <p:cNvSpPr txBox="1"/>
          <p:nvPr/>
        </p:nvSpPr>
        <p:spPr>
          <a:xfrm>
            <a:off x="9148396" y="1681403"/>
            <a:ext cx="807404"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Disagree</a:t>
            </a:r>
          </a:p>
        </p:txBody>
      </p:sp>
      <p:sp>
        <p:nvSpPr>
          <p:cNvPr id="5" name="TextBox 23">
            <a:extLst>
              <a:ext uri="{FF2B5EF4-FFF2-40B4-BE49-F238E27FC236}">
                <a16:creationId xmlns:a16="http://schemas.microsoft.com/office/drawing/2014/main" id="{1ADCBBD6-A2B9-461C-8697-6C3AA51EB393}"/>
              </a:ext>
              <a:ext uri="{C183D7F6-B498-43B3-948B-1728B52AA6E4}">
                <adec:decorative xmlns:adec="http://schemas.microsoft.com/office/drawing/2017/decorative" val="1"/>
              </a:ext>
            </a:extLst>
          </p:cNvPr>
          <p:cNvSpPr txBox="1"/>
          <p:nvPr/>
        </p:nvSpPr>
        <p:spPr>
          <a:xfrm>
            <a:off x="8439940" y="1681404"/>
            <a:ext cx="84490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Agree</a:t>
            </a:r>
          </a:p>
        </p:txBody>
      </p:sp>
      <p:sp>
        <p:nvSpPr>
          <p:cNvPr id="6" name="TextBox 12">
            <a:extLst>
              <a:ext uri="{FF2B5EF4-FFF2-40B4-BE49-F238E27FC236}">
                <a16:creationId xmlns:a16="http://schemas.microsoft.com/office/drawing/2014/main" id="{13BB814D-F61B-465A-BD7E-74AE3515219E}"/>
              </a:ext>
              <a:ext uri="{C183D7F6-B498-43B3-948B-1728B52AA6E4}">
                <adec:decorative xmlns:adec="http://schemas.microsoft.com/office/drawing/2017/decorative" val="1"/>
              </a:ext>
            </a:extLst>
          </p:cNvPr>
          <p:cNvSpPr txBox="1"/>
          <p:nvPr/>
        </p:nvSpPr>
        <p:spPr>
          <a:xfrm>
            <a:off x="9178078" y="23751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5%</a:t>
            </a:r>
          </a:p>
        </p:txBody>
      </p:sp>
      <p:sp>
        <p:nvSpPr>
          <p:cNvPr id="9" name="TextBox 24">
            <a:extLst>
              <a:ext uri="{FF2B5EF4-FFF2-40B4-BE49-F238E27FC236}">
                <a16:creationId xmlns:a16="http://schemas.microsoft.com/office/drawing/2014/main" id="{F2649A43-8604-4F8E-8DCA-542BA0527BCC}"/>
              </a:ext>
              <a:ext uri="{C183D7F6-B498-43B3-948B-1728B52AA6E4}">
                <adec:decorative xmlns:adec="http://schemas.microsoft.com/office/drawing/2017/decorative" val="1"/>
              </a:ext>
            </a:extLst>
          </p:cNvPr>
          <p:cNvSpPr txBox="1"/>
          <p:nvPr/>
        </p:nvSpPr>
        <p:spPr>
          <a:xfrm>
            <a:off x="8522199" y="23751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70%</a:t>
            </a:r>
          </a:p>
        </p:txBody>
      </p:sp>
      <p:sp>
        <p:nvSpPr>
          <p:cNvPr id="13" name="TextBox 12">
            <a:extLst>
              <a:ext uri="{FF2B5EF4-FFF2-40B4-BE49-F238E27FC236}">
                <a16:creationId xmlns:a16="http://schemas.microsoft.com/office/drawing/2014/main" id="{5DEB0F74-CECC-8598-E191-576DE2096C59}"/>
              </a:ext>
              <a:ext uri="{C183D7F6-B498-43B3-948B-1728B52AA6E4}">
                <adec:decorative xmlns:adec="http://schemas.microsoft.com/office/drawing/2017/decorative" val="1"/>
              </a:ext>
            </a:extLst>
          </p:cNvPr>
          <p:cNvSpPr txBox="1"/>
          <p:nvPr/>
        </p:nvSpPr>
        <p:spPr>
          <a:xfrm>
            <a:off x="9178078" y="329819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7%</a:t>
            </a:r>
          </a:p>
        </p:txBody>
      </p:sp>
      <p:sp>
        <p:nvSpPr>
          <p:cNvPr id="14" name="TextBox 24">
            <a:extLst>
              <a:ext uri="{FF2B5EF4-FFF2-40B4-BE49-F238E27FC236}">
                <a16:creationId xmlns:a16="http://schemas.microsoft.com/office/drawing/2014/main" id="{62F225CA-CEE7-982B-E4C0-C7299EA9B472}"/>
              </a:ext>
              <a:ext uri="{C183D7F6-B498-43B3-948B-1728B52AA6E4}">
                <adec:decorative xmlns:adec="http://schemas.microsoft.com/office/drawing/2017/decorative" val="1"/>
              </a:ext>
            </a:extLst>
          </p:cNvPr>
          <p:cNvSpPr txBox="1"/>
          <p:nvPr/>
        </p:nvSpPr>
        <p:spPr>
          <a:xfrm>
            <a:off x="8522199" y="329819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64%</a:t>
            </a:r>
          </a:p>
        </p:txBody>
      </p:sp>
      <p:sp>
        <p:nvSpPr>
          <p:cNvPr id="15" name="TextBox 14">
            <a:extLst>
              <a:ext uri="{FF2B5EF4-FFF2-40B4-BE49-F238E27FC236}">
                <a16:creationId xmlns:a16="http://schemas.microsoft.com/office/drawing/2014/main" id="{1B9D58B4-9266-41FF-57E8-672A15C3226B}"/>
              </a:ext>
              <a:ext uri="{C183D7F6-B498-43B3-948B-1728B52AA6E4}">
                <adec:decorative xmlns:adec="http://schemas.microsoft.com/office/drawing/2017/decorative" val="1"/>
              </a:ext>
            </a:extLst>
          </p:cNvPr>
          <p:cNvSpPr txBox="1"/>
          <p:nvPr/>
        </p:nvSpPr>
        <p:spPr>
          <a:xfrm>
            <a:off x="9178078" y="426663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12%</a:t>
            </a:r>
          </a:p>
        </p:txBody>
      </p:sp>
      <p:sp>
        <p:nvSpPr>
          <p:cNvPr id="16" name="TextBox 24">
            <a:extLst>
              <a:ext uri="{FF2B5EF4-FFF2-40B4-BE49-F238E27FC236}">
                <a16:creationId xmlns:a16="http://schemas.microsoft.com/office/drawing/2014/main" id="{B8366297-813C-BAD1-6F86-47B28D56B680}"/>
              </a:ext>
              <a:ext uri="{C183D7F6-B498-43B3-948B-1728B52AA6E4}">
                <adec:decorative xmlns:adec="http://schemas.microsoft.com/office/drawing/2017/decorative" val="1"/>
              </a:ext>
            </a:extLst>
          </p:cNvPr>
          <p:cNvSpPr txBox="1"/>
          <p:nvPr/>
        </p:nvSpPr>
        <p:spPr>
          <a:xfrm>
            <a:off x="8522199" y="426663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48%</a:t>
            </a:r>
          </a:p>
        </p:txBody>
      </p:sp>
      <p:sp>
        <p:nvSpPr>
          <p:cNvPr id="17" name="TextBox 16">
            <a:extLst>
              <a:ext uri="{FF2B5EF4-FFF2-40B4-BE49-F238E27FC236}">
                <a16:creationId xmlns:a16="http://schemas.microsoft.com/office/drawing/2014/main" id="{5B07A33A-5F7E-85B8-CB39-E29FCA23458F}"/>
              </a:ext>
              <a:ext uri="{C183D7F6-B498-43B3-948B-1728B52AA6E4}">
                <adec:decorative xmlns:adec="http://schemas.microsoft.com/office/drawing/2017/decorative" val="1"/>
              </a:ext>
            </a:extLst>
          </p:cNvPr>
          <p:cNvSpPr txBox="1"/>
          <p:nvPr/>
        </p:nvSpPr>
        <p:spPr>
          <a:xfrm>
            <a:off x="9178078" y="520040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26%</a:t>
            </a:r>
          </a:p>
        </p:txBody>
      </p:sp>
      <p:sp>
        <p:nvSpPr>
          <p:cNvPr id="18" name="TextBox 24">
            <a:extLst>
              <a:ext uri="{FF2B5EF4-FFF2-40B4-BE49-F238E27FC236}">
                <a16:creationId xmlns:a16="http://schemas.microsoft.com/office/drawing/2014/main" id="{7F3BE9C7-E7AF-7799-6326-6C1D3C443D97}"/>
              </a:ext>
              <a:ext uri="{C183D7F6-B498-43B3-948B-1728B52AA6E4}">
                <adec:decorative xmlns:adec="http://schemas.microsoft.com/office/drawing/2017/decorative" val="1"/>
              </a:ext>
            </a:extLst>
          </p:cNvPr>
          <p:cNvSpPr txBox="1"/>
          <p:nvPr/>
        </p:nvSpPr>
        <p:spPr>
          <a:xfrm>
            <a:off x="8522199" y="520040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34%</a:t>
            </a:r>
          </a:p>
        </p:txBody>
      </p:sp>
      <p:sp>
        <p:nvSpPr>
          <p:cNvPr id="19" name="TextBox 34">
            <a:extLst>
              <a:ext uri="{FF2B5EF4-FFF2-40B4-BE49-F238E27FC236}">
                <a16:creationId xmlns:a16="http://schemas.microsoft.com/office/drawing/2014/main" id="{AAE20DFE-EEB6-44CA-B18D-6C62276F802C}"/>
              </a:ext>
              <a:ext uri="{C183D7F6-B498-43B3-948B-1728B52AA6E4}">
                <adec:decorative xmlns:adec="http://schemas.microsoft.com/office/drawing/2017/decorative" val="0"/>
              </a:ext>
            </a:extLst>
          </p:cNvPr>
          <p:cNvSpPr txBox="1"/>
          <p:nvPr/>
        </p:nvSpPr>
        <p:spPr>
          <a:xfrm>
            <a:off x="10078555" y="1794456"/>
            <a:ext cx="1859280" cy="1815882"/>
          </a:xfrm>
          <a:prstGeom prst="rect">
            <a:avLst/>
          </a:prstGeom>
          <a:solidFill>
            <a:schemeClr val="bg1">
              <a:lumMod val="95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Arial" panose="020B0604020202020204" pitchFamily="34" charset="0"/>
                <a:cs typeface="Arial" panose="020B0604020202020204" pitchFamily="34" charset="0"/>
              </a:rPr>
              <a:t>Stakeholders are </a:t>
            </a:r>
            <a:r>
              <a:rPr lang="en-US" sz="1200" b="1" dirty="0">
                <a:latin typeface="Arial" panose="020B0604020202020204" pitchFamily="34" charset="0"/>
                <a:cs typeface="Arial" panose="020B0604020202020204" pitchFamily="34" charset="0"/>
              </a:rPr>
              <a:t>aware</a:t>
            </a:r>
            <a:r>
              <a:rPr lang="en-US" sz="1200" dirty="0">
                <a:latin typeface="Arial" panose="020B0604020202020204" pitchFamily="34" charset="0"/>
                <a:cs typeface="Arial" panose="020B0604020202020204" pitchFamily="34" charset="0"/>
              </a:rPr>
              <a:t> that AI </a:t>
            </a:r>
            <a:r>
              <a:rPr lang="en-US" sz="1200" b="1" dirty="0">
                <a:latin typeface="Arial" panose="020B0604020202020204" pitchFamily="34" charset="0"/>
                <a:cs typeface="Arial" panose="020B0604020202020204" pitchFamily="34" charset="0"/>
              </a:rPr>
              <a:t>may</a:t>
            </a:r>
            <a:r>
              <a:rPr lang="en-US" sz="1200" dirty="0">
                <a:latin typeface="Arial" panose="020B0604020202020204" pitchFamily="34" charset="0"/>
                <a:cs typeface="Arial" panose="020B0604020202020204" pitchFamily="34" charset="0"/>
              </a:rPr>
              <a:t> have been used in their organisations, but generally feel this has been </a:t>
            </a:r>
            <a:r>
              <a:rPr lang="en-US" sz="1200" b="1" dirty="0">
                <a:latin typeface="Arial" panose="020B0604020202020204" pitchFamily="34" charset="0"/>
                <a:cs typeface="Arial" panose="020B0604020202020204" pitchFamily="34" charset="0"/>
              </a:rPr>
              <a:t>limited</a:t>
            </a:r>
            <a:r>
              <a:rPr lang="en-US" sz="1200" dirty="0">
                <a:latin typeface="Arial" panose="020B0604020202020204" pitchFamily="34" charset="0"/>
                <a:cs typeface="Arial" panose="020B0604020202020204" pitchFamily="34" charset="0"/>
              </a:rPr>
              <a:t> to-date, and hold a degree of </a:t>
            </a:r>
            <a:r>
              <a:rPr lang="en-US" sz="1200" b="1" dirty="0">
                <a:latin typeface="Arial" panose="020B0604020202020204" pitchFamily="34" charset="0"/>
                <a:cs typeface="Arial" panose="020B0604020202020204" pitchFamily="34" charset="0"/>
              </a:rPr>
              <a:t>caution</a:t>
            </a:r>
            <a:r>
              <a:rPr lang="en-US" sz="1200" dirty="0">
                <a:latin typeface="Arial" panose="020B0604020202020204" pitchFamily="34" charset="0"/>
                <a:cs typeface="Arial" panose="020B0604020202020204" pitchFamily="34" charset="0"/>
              </a:rPr>
              <a:t> about what AI could be used for.</a:t>
            </a:r>
          </a:p>
        </p:txBody>
      </p:sp>
      <p:sp>
        <p:nvSpPr>
          <p:cNvPr id="20" name="TextBox 19">
            <a:extLst>
              <a:ext uri="{FF2B5EF4-FFF2-40B4-BE49-F238E27FC236}">
                <a16:creationId xmlns:a16="http://schemas.microsoft.com/office/drawing/2014/main" id="{BD2DC9EF-3F20-32AC-3164-7C040094B6FD}"/>
              </a:ext>
            </a:extLst>
          </p:cNvPr>
          <p:cNvSpPr txBox="1"/>
          <p:nvPr/>
        </p:nvSpPr>
        <p:spPr>
          <a:xfrm>
            <a:off x="10011008" y="3861667"/>
            <a:ext cx="1994375" cy="1940957"/>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“I personally haven't, no. No, it’s not something which really crops up. I do know one of my colleagues in my work area has had a little play with it.”</a:t>
            </a:r>
          </a:p>
          <a:p>
            <a:r>
              <a:rPr lang="en-US" sz="1200" b="1" dirty="0">
                <a:latin typeface="Arial" panose="020B0604020202020204" pitchFamily="34" charset="0"/>
                <a:cs typeface="Arial" panose="020B0604020202020204" pitchFamily="34" charset="0"/>
              </a:rPr>
              <a:t>Decommissioning Site</a:t>
            </a: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59631685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AI is seen as a potential useful tool, particularly in supervisory applications with three-quarters (74%) of stakeholders anticipating it would be useful.</a:t>
            </a:r>
          </a:p>
        </p:txBody>
      </p:sp>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Q17: To what extent do you feel AI would be useful in the following areas of work? (n=151)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107119"/>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However, there is a sense that many are </a:t>
            </a:r>
            <a:r>
              <a:rPr lang="en-US" sz="1200" b="1" dirty="0">
                <a:latin typeface="Arial" panose="020B0604020202020204" pitchFamily="34" charset="0"/>
                <a:cs typeface="Arial" panose="020B0604020202020204" pitchFamily="34" charset="0"/>
              </a:rPr>
              <a:t>unsure </a:t>
            </a:r>
            <a:r>
              <a:rPr lang="en-US" sz="1200" dirty="0">
                <a:latin typeface="Arial" panose="020B0604020202020204" pitchFamily="34" charset="0"/>
                <a:cs typeface="Arial" panose="020B0604020202020204" pitchFamily="34" charset="0"/>
              </a:rPr>
              <a:t>how this would be used in a </a:t>
            </a:r>
            <a:r>
              <a:rPr lang="en-US" sz="1200" b="1" dirty="0">
                <a:latin typeface="Arial" panose="020B0604020202020204" pitchFamily="34" charset="0"/>
                <a:cs typeface="Arial" panose="020B0604020202020204" pitchFamily="34" charset="0"/>
              </a:rPr>
              <a:t>day-to-day setting</a:t>
            </a:r>
            <a:r>
              <a:rPr lang="en-US" sz="1200" dirty="0">
                <a:latin typeface="Arial" panose="020B0604020202020204" pitchFamily="34" charset="0"/>
                <a:cs typeface="Arial" panose="020B0604020202020204" pitchFamily="34" charset="0"/>
              </a:rPr>
              <a:t>, with many stakeholders aware they need time to fully understand AI and consider how it could be useful.</a:t>
            </a:r>
            <a:endParaRPr lang="en-GB" sz="1200" dirty="0"/>
          </a:p>
        </p:txBody>
      </p:sp>
      <p:pic>
        <p:nvPicPr>
          <p:cNvPr id="17" name="Picture 16" descr="Chart showing the extent to which Stakeholders agree how useful AI could be in various applications. Overall 74% of stakeholders think AI would be useful in supervisory applications such as the analysis of data and operational efficiency. ">
            <a:extLst>
              <a:ext uri="{FF2B5EF4-FFF2-40B4-BE49-F238E27FC236}">
                <a16:creationId xmlns:a16="http://schemas.microsoft.com/office/drawing/2014/main" id="{CECFF772-64B4-3EE7-0EAE-837962689CCA}"/>
              </a:ext>
            </a:extLst>
          </p:cNvPr>
          <p:cNvPicPr>
            <a:picLocks noChangeAspect="1"/>
          </p:cNvPicPr>
          <p:nvPr/>
        </p:nvPicPr>
        <p:blipFill>
          <a:blip r:embed="rId2"/>
          <a:stretch>
            <a:fillRect/>
          </a:stretch>
        </p:blipFill>
        <p:spPr>
          <a:xfrm>
            <a:off x="307963" y="1689038"/>
            <a:ext cx="8711939" cy="2828789"/>
          </a:xfrm>
          <a:prstGeom prst="rect">
            <a:avLst/>
          </a:prstGeom>
        </p:spPr>
      </p:pic>
      <p:sp>
        <p:nvSpPr>
          <p:cNvPr id="4" name="TextBox 10">
            <a:extLst>
              <a:ext uri="{FF2B5EF4-FFF2-40B4-BE49-F238E27FC236}">
                <a16:creationId xmlns:a16="http://schemas.microsoft.com/office/drawing/2014/main" id="{37FF2182-FF37-4B03-B516-4D85064E1DE5}"/>
              </a:ext>
              <a:ext uri="{C183D7F6-B498-43B3-948B-1728B52AA6E4}">
                <adec:decorative xmlns:adec="http://schemas.microsoft.com/office/drawing/2017/decorative" val="1"/>
              </a:ext>
            </a:extLst>
          </p:cNvPr>
          <p:cNvSpPr txBox="1"/>
          <p:nvPr/>
        </p:nvSpPr>
        <p:spPr>
          <a:xfrm>
            <a:off x="9670326" y="1581245"/>
            <a:ext cx="105151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a:t>
            </a:r>
          </a:p>
          <a:p>
            <a:pPr algn="ctr"/>
            <a:r>
              <a:rPr lang="en-US" sz="1100" dirty="0">
                <a:solidFill>
                  <a:schemeClr val="accent6"/>
                </a:solidFill>
                <a:latin typeface="Arial" panose="020B0604020202020204" pitchFamily="34" charset="0"/>
                <a:cs typeface="Arial" panose="020B0604020202020204" pitchFamily="34" charset="0"/>
              </a:rPr>
              <a:t>Not Useful</a:t>
            </a:r>
          </a:p>
        </p:txBody>
      </p:sp>
      <p:sp>
        <p:nvSpPr>
          <p:cNvPr id="5" name="TextBox 23">
            <a:extLst>
              <a:ext uri="{FF2B5EF4-FFF2-40B4-BE49-F238E27FC236}">
                <a16:creationId xmlns:a16="http://schemas.microsoft.com/office/drawing/2014/main" id="{1ADCBBD6-A2B9-461C-8697-6C3AA51EB393}"/>
              </a:ext>
              <a:ext uri="{C183D7F6-B498-43B3-948B-1728B52AA6E4}">
                <adec:decorative xmlns:adec="http://schemas.microsoft.com/office/drawing/2017/decorative" val="1"/>
              </a:ext>
            </a:extLst>
          </p:cNvPr>
          <p:cNvSpPr txBox="1"/>
          <p:nvPr/>
        </p:nvSpPr>
        <p:spPr>
          <a:xfrm>
            <a:off x="9019902" y="1594601"/>
            <a:ext cx="84490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Useful</a:t>
            </a:r>
          </a:p>
        </p:txBody>
      </p:sp>
      <p:sp>
        <p:nvSpPr>
          <p:cNvPr id="6" name="TextBox 12">
            <a:extLst>
              <a:ext uri="{FF2B5EF4-FFF2-40B4-BE49-F238E27FC236}">
                <a16:creationId xmlns:a16="http://schemas.microsoft.com/office/drawing/2014/main" id="{13BB814D-F61B-465A-BD7E-74AE3515219E}"/>
              </a:ext>
              <a:ext uri="{C183D7F6-B498-43B3-948B-1728B52AA6E4}">
                <adec:decorative xmlns:adec="http://schemas.microsoft.com/office/drawing/2017/decorative" val="1"/>
              </a:ext>
            </a:extLst>
          </p:cNvPr>
          <p:cNvSpPr txBox="1"/>
          <p:nvPr/>
        </p:nvSpPr>
        <p:spPr>
          <a:xfrm>
            <a:off x="9877527" y="216104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7%</a:t>
            </a:r>
          </a:p>
        </p:txBody>
      </p:sp>
      <p:sp>
        <p:nvSpPr>
          <p:cNvPr id="9" name="TextBox 24">
            <a:extLst>
              <a:ext uri="{FF2B5EF4-FFF2-40B4-BE49-F238E27FC236}">
                <a16:creationId xmlns:a16="http://schemas.microsoft.com/office/drawing/2014/main" id="{F2649A43-8604-4F8E-8DCA-542BA0527BCC}"/>
              </a:ext>
              <a:ext uri="{C183D7F6-B498-43B3-948B-1728B52AA6E4}">
                <adec:decorative xmlns:adec="http://schemas.microsoft.com/office/drawing/2017/decorative" val="1"/>
              </a:ext>
            </a:extLst>
          </p:cNvPr>
          <p:cNvSpPr txBox="1"/>
          <p:nvPr/>
        </p:nvSpPr>
        <p:spPr>
          <a:xfrm>
            <a:off x="9188613" y="217143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74%</a:t>
            </a:r>
          </a:p>
        </p:txBody>
      </p:sp>
      <p:sp>
        <p:nvSpPr>
          <p:cNvPr id="13" name="TextBox 12">
            <a:extLst>
              <a:ext uri="{FF2B5EF4-FFF2-40B4-BE49-F238E27FC236}">
                <a16:creationId xmlns:a16="http://schemas.microsoft.com/office/drawing/2014/main" id="{5DEB0F74-CECC-8598-E191-576DE2096C59}"/>
              </a:ext>
              <a:ext uri="{C183D7F6-B498-43B3-948B-1728B52AA6E4}">
                <adec:decorative xmlns:adec="http://schemas.microsoft.com/office/drawing/2017/decorative" val="1"/>
              </a:ext>
            </a:extLst>
          </p:cNvPr>
          <p:cNvSpPr txBox="1"/>
          <p:nvPr/>
        </p:nvSpPr>
        <p:spPr>
          <a:xfrm>
            <a:off x="9851673" y="291548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10%</a:t>
            </a:r>
          </a:p>
        </p:txBody>
      </p:sp>
      <p:sp>
        <p:nvSpPr>
          <p:cNvPr id="14" name="TextBox 24">
            <a:extLst>
              <a:ext uri="{FF2B5EF4-FFF2-40B4-BE49-F238E27FC236}">
                <a16:creationId xmlns:a16="http://schemas.microsoft.com/office/drawing/2014/main" id="{62F225CA-CEE7-982B-E4C0-C7299EA9B472}"/>
              </a:ext>
              <a:ext uri="{C183D7F6-B498-43B3-948B-1728B52AA6E4}">
                <adec:decorative xmlns:adec="http://schemas.microsoft.com/office/drawing/2017/decorative" val="1"/>
              </a:ext>
            </a:extLst>
          </p:cNvPr>
          <p:cNvSpPr txBox="1"/>
          <p:nvPr/>
        </p:nvSpPr>
        <p:spPr>
          <a:xfrm>
            <a:off x="9195794" y="292067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69%</a:t>
            </a:r>
          </a:p>
        </p:txBody>
      </p:sp>
      <p:sp>
        <p:nvSpPr>
          <p:cNvPr id="15" name="TextBox 14">
            <a:extLst>
              <a:ext uri="{FF2B5EF4-FFF2-40B4-BE49-F238E27FC236}">
                <a16:creationId xmlns:a16="http://schemas.microsoft.com/office/drawing/2014/main" id="{1B9D58B4-9266-41FF-57E8-672A15C3226B}"/>
              </a:ext>
              <a:ext uri="{C183D7F6-B498-43B3-948B-1728B52AA6E4}">
                <adec:decorative xmlns:adec="http://schemas.microsoft.com/office/drawing/2017/decorative" val="1"/>
              </a:ext>
            </a:extLst>
          </p:cNvPr>
          <p:cNvSpPr txBox="1"/>
          <p:nvPr/>
        </p:nvSpPr>
        <p:spPr>
          <a:xfrm>
            <a:off x="9851673" y="368662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19%</a:t>
            </a:r>
          </a:p>
        </p:txBody>
      </p:sp>
      <p:sp>
        <p:nvSpPr>
          <p:cNvPr id="16" name="TextBox 24">
            <a:extLst>
              <a:ext uri="{FF2B5EF4-FFF2-40B4-BE49-F238E27FC236}">
                <a16:creationId xmlns:a16="http://schemas.microsoft.com/office/drawing/2014/main" id="{B8366297-813C-BAD1-6F86-47B28D56B680}"/>
              </a:ext>
              <a:ext uri="{C183D7F6-B498-43B3-948B-1728B52AA6E4}">
                <adec:decorative xmlns:adec="http://schemas.microsoft.com/office/drawing/2017/decorative" val="1"/>
              </a:ext>
            </a:extLst>
          </p:cNvPr>
          <p:cNvSpPr txBox="1"/>
          <p:nvPr/>
        </p:nvSpPr>
        <p:spPr>
          <a:xfrm>
            <a:off x="9195794" y="368662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58%</a:t>
            </a:r>
          </a:p>
        </p:txBody>
      </p:sp>
      <p:sp>
        <p:nvSpPr>
          <p:cNvPr id="10" name="TextBox 9">
            <a:extLst>
              <a:ext uri="{FF2B5EF4-FFF2-40B4-BE49-F238E27FC236}">
                <a16:creationId xmlns:a16="http://schemas.microsoft.com/office/drawing/2014/main" id="{8B1CF229-19F3-556B-C742-D449048CFB42}"/>
              </a:ext>
            </a:extLst>
          </p:cNvPr>
          <p:cNvSpPr txBox="1"/>
          <p:nvPr/>
        </p:nvSpPr>
        <p:spPr>
          <a:xfrm>
            <a:off x="515939" y="4517827"/>
            <a:ext cx="11169914" cy="461665"/>
          </a:xfrm>
          <a:prstGeom prst="rect">
            <a:avLst/>
          </a:prstGeom>
          <a:solidFill>
            <a:schemeClr val="bg2">
              <a:lumMod val="95000"/>
            </a:schemeClr>
          </a:solidFill>
        </p:spPr>
        <p:txBody>
          <a:bodyPr wrap="square">
            <a:spAutoFit/>
          </a:bodyPr>
          <a:lstStyle/>
          <a:p>
            <a:r>
              <a:rPr lang="en-US" sz="1200" dirty="0">
                <a:latin typeface="Arial" panose="020B0604020202020204" pitchFamily="34" charset="0"/>
                <a:cs typeface="Arial" panose="020B0604020202020204" pitchFamily="34" charset="0"/>
              </a:rPr>
              <a:t>Whilst current use is </a:t>
            </a:r>
            <a:r>
              <a:rPr lang="en-US" sz="1200" b="1" dirty="0">
                <a:latin typeface="Arial" panose="020B0604020202020204" pitchFamily="34" charset="0"/>
                <a:cs typeface="Arial" panose="020B0604020202020204" pitchFamily="34" charset="0"/>
              </a:rPr>
              <a:t>limited</a:t>
            </a:r>
            <a:r>
              <a:rPr lang="en-US" sz="1200" dirty="0">
                <a:latin typeface="Arial" panose="020B0604020202020204" pitchFamily="34" charset="0"/>
                <a:cs typeface="Arial" panose="020B0604020202020204" pitchFamily="34" charset="0"/>
              </a:rPr>
              <a:t>, and for many AI is something of an </a:t>
            </a:r>
            <a:r>
              <a:rPr lang="en-US" sz="1200" b="1" dirty="0">
                <a:latin typeface="Arial" panose="020B0604020202020204" pitchFamily="34" charset="0"/>
                <a:cs typeface="Arial" panose="020B0604020202020204" pitchFamily="34" charset="0"/>
              </a:rPr>
              <a:t>unknown</a:t>
            </a:r>
            <a:r>
              <a:rPr lang="en-US" sz="1200" dirty="0">
                <a:latin typeface="Arial" panose="020B0604020202020204" pitchFamily="34" charset="0"/>
                <a:cs typeface="Arial" panose="020B0604020202020204" pitchFamily="34" charset="0"/>
              </a:rPr>
              <a:t>, there are suggestions that it could be used to </a:t>
            </a:r>
            <a:r>
              <a:rPr lang="en-US" sz="1200" b="1" dirty="0">
                <a:latin typeface="Arial" panose="020B0604020202020204" pitchFamily="34" charset="0"/>
                <a:cs typeface="Arial" panose="020B0604020202020204" pitchFamily="34" charset="0"/>
              </a:rPr>
              <a:t>identify issues quickly</a:t>
            </a:r>
            <a:r>
              <a:rPr lang="en-US" sz="1200" dirty="0">
                <a:latin typeface="Arial" panose="020B0604020202020204" pitchFamily="34" charset="0"/>
                <a:cs typeface="Arial" panose="020B0604020202020204" pitchFamily="34" charset="0"/>
              </a:rPr>
              <a:t>, or to test other innovations provided there is a safe environment to do so.</a:t>
            </a:r>
            <a:endParaRPr lang="en-GB" sz="1200" dirty="0"/>
          </a:p>
        </p:txBody>
      </p:sp>
      <p:sp>
        <p:nvSpPr>
          <p:cNvPr id="7" name="TextBox 6">
            <a:extLst>
              <a:ext uri="{FF2B5EF4-FFF2-40B4-BE49-F238E27FC236}">
                <a16:creationId xmlns:a16="http://schemas.microsoft.com/office/drawing/2014/main" id="{A4209467-E6BB-B540-B7D8-03953A4DBA76}"/>
              </a:ext>
            </a:extLst>
          </p:cNvPr>
          <p:cNvSpPr txBox="1"/>
          <p:nvPr/>
        </p:nvSpPr>
        <p:spPr>
          <a:xfrm>
            <a:off x="566074" y="5152347"/>
            <a:ext cx="3496475" cy="919401"/>
          </a:xfrm>
          <a:prstGeom prst="roundRect">
            <a:avLst/>
          </a:prstGeom>
          <a:noFill/>
          <a:ln w="38100">
            <a:solidFill>
              <a:schemeClr val="accent1"/>
            </a:solidFill>
          </a:ln>
        </p:spPr>
        <p:txBody>
          <a:bodyPr wrap="square">
            <a:spAutoFit/>
          </a:bodyPr>
          <a:lstStyle/>
          <a:p>
            <a:r>
              <a:rPr lang="en-US" sz="1200" dirty="0">
                <a:latin typeface="Arial" panose="020B0604020202020204" pitchFamily="34" charset="0"/>
                <a:cs typeface="Arial" panose="020B0604020202020204" pitchFamily="34" charset="0"/>
              </a:rPr>
              <a:t>"you digitally replicate, for example, plant operations and you will carry out the tweaks in digital twinning to apply out on the plant.“</a:t>
            </a:r>
          </a:p>
          <a:p>
            <a:r>
              <a:rPr lang="en-US" sz="1200" b="1" dirty="0">
                <a:latin typeface="Arial" panose="020B0604020202020204" pitchFamily="34" charset="0"/>
                <a:cs typeface="Arial" panose="020B0604020202020204" pitchFamily="34" charset="0"/>
              </a:rPr>
              <a:t>Decommissioning Site</a:t>
            </a:r>
          </a:p>
        </p:txBody>
      </p:sp>
      <p:sp>
        <p:nvSpPr>
          <p:cNvPr id="12" name="TextBox 11">
            <a:extLst>
              <a:ext uri="{FF2B5EF4-FFF2-40B4-BE49-F238E27FC236}">
                <a16:creationId xmlns:a16="http://schemas.microsoft.com/office/drawing/2014/main" id="{484A9F74-96B8-381E-8A53-756BACD87AFC}"/>
              </a:ext>
            </a:extLst>
          </p:cNvPr>
          <p:cNvSpPr txBox="1"/>
          <p:nvPr/>
        </p:nvSpPr>
        <p:spPr>
          <a:xfrm>
            <a:off x="4236719" y="5171757"/>
            <a:ext cx="7406031" cy="919401"/>
          </a:xfrm>
          <a:prstGeom prst="roundRect">
            <a:avLst/>
          </a:prstGeom>
          <a:noFill/>
          <a:ln w="38100">
            <a:solidFill>
              <a:schemeClr val="accent1"/>
            </a:solidFill>
          </a:ln>
        </p:spPr>
        <p:txBody>
          <a:bodyPr wrap="square">
            <a:spAutoFit/>
          </a:bodyPr>
          <a:lstStyle/>
          <a:p>
            <a:r>
              <a:rPr lang="en-US" sz="1200" dirty="0">
                <a:latin typeface="Arial" panose="020B0604020202020204" pitchFamily="34" charset="0"/>
                <a:cs typeface="Arial" panose="020B0604020202020204" pitchFamily="34" charset="0"/>
              </a:rPr>
              <a:t>“…you come back to that bit about AI, you can only use it in areas. So, an area that they are starting to think about using it in, is you use a drone to look at a building and it flags up areas for greater attention. Areas that you could do more work on and decide whether it was. So, they help you make a decision.” </a:t>
            </a:r>
          </a:p>
          <a:p>
            <a:r>
              <a:rPr lang="en-US" sz="1200" b="1" dirty="0">
                <a:latin typeface="Arial" panose="020B0604020202020204" pitchFamily="34" charset="0"/>
                <a:cs typeface="Arial" panose="020B0604020202020204" pitchFamily="34" charset="0"/>
              </a:rPr>
              <a:t>Decommissioning Site</a:t>
            </a: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67889648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However, there is a lot of uncertainty about AI and ONR’s attitude towards it, with almost half of stakeholders (48%) unaware of ONRs approach</a:t>
            </a:r>
          </a:p>
        </p:txBody>
      </p:sp>
      <p:sp>
        <p:nvSpPr>
          <p:cNvPr id="20" name="TextBox 19">
            <a:extLst>
              <a:ext uri="{FF2B5EF4-FFF2-40B4-BE49-F238E27FC236}">
                <a16:creationId xmlns:a16="http://schemas.microsoft.com/office/drawing/2014/main" id="{B2575953-8623-ADA1-5BF3-EFE3FFB3BC9C}"/>
              </a:ext>
            </a:extLst>
          </p:cNvPr>
          <p:cNvSpPr txBox="1"/>
          <p:nvPr/>
        </p:nvSpPr>
        <p:spPr>
          <a:xfrm>
            <a:off x="488950" y="1126503"/>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This </a:t>
            </a:r>
            <a:r>
              <a:rPr lang="en-US" sz="1200" b="1" dirty="0">
                <a:latin typeface="Arial" panose="020B0604020202020204" pitchFamily="34" charset="0"/>
                <a:cs typeface="Arial" panose="020B0604020202020204" pitchFamily="34" charset="0"/>
              </a:rPr>
              <a:t>lack of knowledge </a:t>
            </a:r>
            <a:r>
              <a:rPr lang="en-US" sz="1200" dirty="0">
                <a:latin typeface="Arial" panose="020B0604020202020204" pitchFamily="34" charset="0"/>
                <a:cs typeface="Arial" panose="020B0604020202020204" pitchFamily="34" charset="0"/>
              </a:rPr>
              <a:t>of ONR’s attitude towards AI is consistent amongst all types of sites and across job-levels. Those who have </a:t>
            </a:r>
            <a:r>
              <a:rPr lang="en-US" sz="1200" b="1" dirty="0">
                <a:latin typeface="Arial" panose="020B0604020202020204" pitchFamily="34" charset="0"/>
                <a:cs typeface="Arial" panose="020B0604020202020204" pitchFamily="34" charset="0"/>
              </a:rPr>
              <a:t>inquired about innovation </a:t>
            </a:r>
            <a:r>
              <a:rPr lang="en-US" sz="1200" dirty="0">
                <a:latin typeface="Arial" panose="020B0604020202020204" pitchFamily="34" charset="0"/>
                <a:cs typeface="Arial" panose="020B0604020202020204" pitchFamily="34" charset="0"/>
              </a:rPr>
              <a:t>are more likely to say they aware to at least some extent but it is still under a quarter of this group who are aware (23%).</a:t>
            </a:r>
            <a:endParaRPr lang="en-GB" sz="1200" dirty="0"/>
          </a:p>
        </p:txBody>
      </p:sp>
      <p:pic>
        <p:nvPicPr>
          <p:cNvPr id="4" name="Picture 3" descr="Chart showing the extent to which Stakeholders are aware of ONR approach to AI innovation in the nuclear sector. Overall, 13% of stakeholders are to some extent aware. ">
            <a:extLst>
              <a:ext uri="{FF2B5EF4-FFF2-40B4-BE49-F238E27FC236}">
                <a16:creationId xmlns:a16="http://schemas.microsoft.com/office/drawing/2014/main" id="{536466F1-4E3F-F255-8E5F-48332C9D4E97}"/>
              </a:ext>
            </a:extLst>
          </p:cNvPr>
          <p:cNvPicPr>
            <a:picLocks noChangeAspect="1"/>
          </p:cNvPicPr>
          <p:nvPr/>
        </p:nvPicPr>
        <p:blipFill>
          <a:blip r:embed="rId2"/>
          <a:stretch>
            <a:fillRect/>
          </a:stretch>
        </p:blipFill>
        <p:spPr>
          <a:xfrm>
            <a:off x="515937" y="1576732"/>
            <a:ext cx="8126672" cy="4730906"/>
          </a:xfrm>
          <a:prstGeom prst="rect">
            <a:avLst/>
          </a:prstGeom>
        </p:spPr>
      </p:pic>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Q18. To what extent are you aware of ONR's approach on AI innovation within the nuclear industry? (n=151)</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23">
            <a:extLst>
              <a:ext uri="{FF2B5EF4-FFF2-40B4-BE49-F238E27FC236}">
                <a16:creationId xmlns:a16="http://schemas.microsoft.com/office/drawing/2014/main" id="{409E2402-F70E-98EA-0808-F20707AEBD98}"/>
              </a:ext>
            </a:extLst>
          </p:cNvPr>
          <p:cNvSpPr txBox="1"/>
          <p:nvPr/>
        </p:nvSpPr>
        <p:spPr>
          <a:xfrm>
            <a:off x="8382748" y="1562340"/>
            <a:ext cx="925733"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AWARE </a:t>
            </a:r>
          </a:p>
          <a:p>
            <a:pPr algn="ctr"/>
            <a:r>
              <a:rPr lang="en-US" sz="1100" dirty="0">
                <a:solidFill>
                  <a:srgbClr val="067836"/>
                </a:solidFill>
                <a:latin typeface="Arial" panose="020B0604020202020204" pitchFamily="34" charset="0"/>
                <a:cs typeface="Arial" panose="020B0604020202020204" pitchFamily="34" charset="0"/>
              </a:rPr>
              <a:t>to some extent</a:t>
            </a:r>
          </a:p>
        </p:txBody>
      </p:sp>
      <p:sp>
        <p:nvSpPr>
          <p:cNvPr id="7" name="TextBox 24">
            <a:extLst>
              <a:ext uri="{FF2B5EF4-FFF2-40B4-BE49-F238E27FC236}">
                <a16:creationId xmlns:a16="http://schemas.microsoft.com/office/drawing/2014/main" id="{5FFF189C-1E08-C599-992C-A2CC8CA1EB88}"/>
              </a:ext>
            </a:extLst>
          </p:cNvPr>
          <p:cNvSpPr txBox="1"/>
          <p:nvPr/>
        </p:nvSpPr>
        <p:spPr>
          <a:xfrm>
            <a:off x="8547633" y="227309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13%</a:t>
            </a:r>
          </a:p>
        </p:txBody>
      </p:sp>
      <p:sp>
        <p:nvSpPr>
          <p:cNvPr id="10" name="TextBox 24">
            <a:extLst>
              <a:ext uri="{FF2B5EF4-FFF2-40B4-BE49-F238E27FC236}">
                <a16:creationId xmlns:a16="http://schemas.microsoft.com/office/drawing/2014/main" id="{9AAF6BA7-F0E1-A84C-D197-785C820892E1}"/>
              </a:ext>
              <a:ext uri="{C183D7F6-B498-43B3-948B-1728B52AA6E4}">
                <adec:decorative xmlns:adec="http://schemas.microsoft.com/office/drawing/2017/decorative" val="1"/>
              </a:ext>
            </a:extLst>
          </p:cNvPr>
          <p:cNvSpPr txBox="1"/>
          <p:nvPr/>
        </p:nvSpPr>
        <p:spPr>
          <a:xfrm>
            <a:off x="8547633" y="333940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10%</a:t>
            </a:r>
          </a:p>
        </p:txBody>
      </p:sp>
      <p:sp>
        <p:nvSpPr>
          <p:cNvPr id="13" name="TextBox 24">
            <a:extLst>
              <a:ext uri="{FF2B5EF4-FFF2-40B4-BE49-F238E27FC236}">
                <a16:creationId xmlns:a16="http://schemas.microsoft.com/office/drawing/2014/main" id="{6ED31D76-D346-8128-A52E-F7DB5474E95B}"/>
              </a:ext>
              <a:ext uri="{C183D7F6-B498-43B3-948B-1728B52AA6E4}">
                <adec:decorative xmlns:adec="http://schemas.microsoft.com/office/drawing/2017/decorative" val="1"/>
              </a:ext>
            </a:extLst>
          </p:cNvPr>
          <p:cNvSpPr txBox="1"/>
          <p:nvPr/>
        </p:nvSpPr>
        <p:spPr>
          <a:xfrm>
            <a:off x="8547633" y="389065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14%</a:t>
            </a:r>
          </a:p>
        </p:txBody>
      </p:sp>
      <p:sp>
        <p:nvSpPr>
          <p:cNvPr id="15" name="TextBox 24">
            <a:extLst>
              <a:ext uri="{FF2B5EF4-FFF2-40B4-BE49-F238E27FC236}">
                <a16:creationId xmlns:a16="http://schemas.microsoft.com/office/drawing/2014/main" id="{2B7E73E0-E02A-14E9-924B-4EB00C9B789B}"/>
              </a:ext>
              <a:ext uri="{C183D7F6-B498-43B3-948B-1728B52AA6E4}">
                <adec:decorative xmlns:adec="http://schemas.microsoft.com/office/drawing/2017/decorative" val="1"/>
              </a:ext>
            </a:extLst>
          </p:cNvPr>
          <p:cNvSpPr txBox="1"/>
          <p:nvPr/>
        </p:nvSpPr>
        <p:spPr>
          <a:xfrm>
            <a:off x="8547633" y="439916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15%</a:t>
            </a:r>
          </a:p>
        </p:txBody>
      </p:sp>
      <p:sp>
        <p:nvSpPr>
          <p:cNvPr id="17" name="TextBox 24">
            <a:extLst>
              <a:ext uri="{FF2B5EF4-FFF2-40B4-BE49-F238E27FC236}">
                <a16:creationId xmlns:a16="http://schemas.microsoft.com/office/drawing/2014/main" id="{CC66D928-6D35-024E-B8B4-E0BDC3414A38}"/>
              </a:ext>
              <a:ext uri="{C183D7F6-B498-43B3-948B-1728B52AA6E4}">
                <adec:decorative xmlns:adec="http://schemas.microsoft.com/office/drawing/2017/decorative" val="1"/>
              </a:ext>
            </a:extLst>
          </p:cNvPr>
          <p:cNvSpPr txBox="1"/>
          <p:nvPr/>
        </p:nvSpPr>
        <p:spPr>
          <a:xfrm>
            <a:off x="8547633" y="4933308"/>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0%</a:t>
            </a:r>
          </a:p>
        </p:txBody>
      </p:sp>
      <p:sp>
        <p:nvSpPr>
          <p:cNvPr id="19" name="TextBox 24">
            <a:extLst>
              <a:ext uri="{FF2B5EF4-FFF2-40B4-BE49-F238E27FC236}">
                <a16:creationId xmlns:a16="http://schemas.microsoft.com/office/drawing/2014/main" id="{277860FB-5A48-7CD4-1243-99BF43EE0D34}"/>
              </a:ext>
              <a:ext uri="{C183D7F6-B498-43B3-948B-1728B52AA6E4}">
                <adec:decorative xmlns:adec="http://schemas.microsoft.com/office/drawing/2017/decorative" val="1"/>
              </a:ext>
            </a:extLst>
          </p:cNvPr>
          <p:cNvSpPr txBox="1"/>
          <p:nvPr/>
        </p:nvSpPr>
        <p:spPr>
          <a:xfrm>
            <a:off x="8547633" y="543327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20%</a:t>
            </a:r>
          </a:p>
        </p:txBody>
      </p:sp>
      <p:sp>
        <p:nvSpPr>
          <p:cNvPr id="6" name="Rectangle 5">
            <a:extLst>
              <a:ext uri="{FF2B5EF4-FFF2-40B4-BE49-F238E27FC236}">
                <a16:creationId xmlns:a16="http://schemas.microsoft.com/office/drawing/2014/main" id="{E9D716FA-A6C7-E075-A367-CAB0AEE3FE25}"/>
              </a:ext>
              <a:ext uri="{C183D7F6-B498-43B3-948B-1728B52AA6E4}">
                <adec:decorative xmlns:adec="http://schemas.microsoft.com/office/drawing/2017/decorative" val="1"/>
              </a:ext>
            </a:extLst>
          </p:cNvPr>
          <p:cNvSpPr/>
          <p:nvPr/>
        </p:nvSpPr>
        <p:spPr>
          <a:xfrm>
            <a:off x="9508614" y="1998132"/>
            <a:ext cx="2465940" cy="379547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a:extLst>
              <a:ext uri="{FF2B5EF4-FFF2-40B4-BE49-F238E27FC236}">
                <a16:creationId xmlns:a16="http://schemas.microsoft.com/office/drawing/2014/main" id="{4054623F-D257-8A99-F711-5117BEB02B1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4755" y="2777964"/>
            <a:ext cx="678873" cy="678873"/>
          </a:xfrm>
          <a:prstGeom prst="rect">
            <a:avLst/>
          </a:prstGeom>
        </p:spPr>
      </p:pic>
      <p:pic>
        <p:nvPicPr>
          <p:cNvPr id="12" name="Graphic 11">
            <a:extLst>
              <a:ext uri="{FF2B5EF4-FFF2-40B4-BE49-F238E27FC236}">
                <a16:creationId xmlns:a16="http://schemas.microsoft.com/office/drawing/2014/main" id="{566FA4B5-01E7-2A33-BACF-AAD4519D956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8556" y="3731516"/>
            <a:ext cx="802249" cy="802249"/>
          </a:xfrm>
          <a:prstGeom prst="rect">
            <a:avLst/>
          </a:prstGeom>
        </p:spPr>
      </p:pic>
      <p:pic>
        <p:nvPicPr>
          <p:cNvPr id="14" name="Graphic 13">
            <a:extLst>
              <a:ext uri="{FF2B5EF4-FFF2-40B4-BE49-F238E27FC236}">
                <a16:creationId xmlns:a16="http://schemas.microsoft.com/office/drawing/2014/main" id="{C755CA6A-89DB-B6D8-12CA-A281058244E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8556" y="4808444"/>
            <a:ext cx="843814" cy="843814"/>
          </a:xfrm>
          <a:prstGeom prst="rect">
            <a:avLst/>
          </a:prstGeom>
        </p:spPr>
      </p:pic>
      <p:sp>
        <p:nvSpPr>
          <p:cNvPr id="16" name="TextBox 15">
            <a:extLst>
              <a:ext uri="{FF2B5EF4-FFF2-40B4-BE49-F238E27FC236}">
                <a16:creationId xmlns:a16="http://schemas.microsoft.com/office/drawing/2014/main" id="{8577C1D7-1F4D-50C1-AE29-3CBBC8EF890A}"/>
              </a:ext>
            </a:extLst>
          </p:cNvPr>
          <p:cNvSpPr txBox="1"/>
          <p:nvPr/>
        </p:nvSpPr>
        <p:spPr>
          <a:xfrm>
            <a:off x="9608555" y="2094688"/>
            <a:ext cx="2241323" cy="738664"/>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Aware of ONR approach to AI to some extent - by level</a:t>
            </a:r>
            <a:endParaRPr lang="en-GB" sz="14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CEBAE18-A18F-2BF1-0E11-418B88655985}"/>
              </a:ext>
            </a:extLst>
          </p:cNvPr>
          <p:cNvSpPr txBox="1"/>
          <p:nvPr/>
        </p:nvSpPr>
        <p:spPr>
          <a:xfrm>
            <a:off x="10553749" y="2863191"/>
            <a:ext cx="175682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Director level</a:t>
            </a:r>
          </a:p>
          <a:p>
            <a:r>
              <a:rPr lang="en-US" sz="1400" b="1" dirty="0">
                <a:latin typeface="Arial" panose="020B0604020202020204" pitchFamily="34" charset="0"/>
                <a:cs typeface="Arial" panose="020B0604020202020204" pitchFamily="34" charset="0"/>
              </a:rPr>
              <a:t>15%</a:t>
            </a:r>
            <a:endParaRPr lang="en-GB" sz="14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3419D76-54A8-DF8C-FCC5-A9CC1D4575DA}"/>
              </a:ext>
            </a:extLst>
          </p:cNvPr>
          <p:cNvSpPr txBox="1"/>
          <p:nvPr/>
        </p:nvSpPr>
        <p:spPr>
          <a:xfrm>
            <a:off x="10553749" y="3875691"/>
            <a:ext cx="152198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Manager / Supervisor</a:t>
            </a:r>
          </a:p>
          <a:p>
            <a:r>
              <a:rPr lang="en-US" sz="1400" dirty="0">
                <a:latin typeface="Arial" panose="020B0604020202020204" pitchFamily="34" charset="0"/>
                <a:cs typeface="Arial" panose="020B0604020202020204" pitchFamily="34" charset="0"/>
              </a:rPr>
              <a:t> 7</a:t>
            </a:r>
            <a:r>
              <a:rPr lang="en-US" sz="1400" b="1" dirty="0">
                <a:latin typeface="Arial" panose="020B0604020202020204" pitchFamily="34" charset="0"/>
                <a:cs typeface="Arial" panose="020B0604020202020204" pitchFamily="34" charset="0"/>
              </a:rPr>
              <a:t>%</a:t>
            </a:r>
            <a:endParaRPr lang="en-GB" sz="14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07904B7-14CA-B30F-5358-BF8ED6B76D2E}"/>
              </a:ext>
            </a:extLst>
          </p:cNvPr>
          <p:cNvSpPr txBox="1"/>
          <p:nvPr/>
        </p:nvSpPr>
        <p:spPr>
          <a:xfrm>
            <a:off x="10553748" y="5082476"/>
            <a:ext cx="175682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Junior operative 33</a:t>
            </a:r>
            <a:r>
              <a:rPr lang="en-US" sz="1400" b="1" dirty="0">
                <a:latin typeface="Arial" panose="020B0604020202020204" pitchFamily="34" charset="0"/>
                <a:cs typeface="Arial" panose="020B0604020202020204" pitchFamily="34" charset="0"/>
              </a:rPr>
              <a:t>%</a:t>
            </a:r>
            <a:endParaRPr lang="en-GB" sz="1400" b="1" dirty="0">
              <a:latin typeface="Arial" panose="020B0604020202020204" pitchFamily="34" charset="0"/>
              <a:cs typeface="Arial" panose="020B0604020202020204" pitchFamily="34" charset="0"/>
            </a:endParaRP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1779586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91EF31D-E150-84C8-73F2-65F80511F6BA}"/>
              </a:ext>
            </a:extLst>
          </p:cNvPr>
          <p:cNvSpPr>
            <a:spLocks noGrp="1"/>
          </p:cNvSpPr>
          <p:nvPr>
            <p:ph type="title"/>
          </p:nvPr>
        </p:nvSpPr>
        <p:spPr>
          <a:xfrm>
            <a:off x="522986" y="397933"/>
            <a:ext cx="10801350" cy="675005"/>
          </a:xfrm>
        </p:spPr>
        <p:txBody>
          <a:bodyPr>
            <a:noAutofit/>
          </a:bodyPr>
          <a:lstStyle/>
          <a:p>
            <a:r>
              <a:rPr lang="en-US" sz="2200" dirty="0">
                <a:latin typeface="Arial" panose="020B0604020202020204" pitchFamily="34" charset="0"/>
                <a:ea typeface="Roboto" panose="02000000000000000000" pitchFamily="2" charset="0"/>
                <a:cs typeface="Arial" panose="020B0604020202020204" pitchFamily="34" charset="0"/>
              </a:rPr>
              <a:t>Reflecting this uncertainty many stakeholders were unclear what ONR’s attitude to AI was  </a:t>
            </a:r>
            <a:endParaRPr lang="en-GB" sz="2200" dirty="0">
              <a:latin typeface="Arial" panose="020B0604020202020204" pitchFamily="34" charset="0"/>
              <a:ea typeface="Roboto" panose="02000000000000000000" pitchFamily="2" charset="0"/>
              <a:cs typeface="Arial" panose="020B0604020202020204" pitchFamily="34" charset="0"/>
            </a:endParaRPr>
          </a:p>
        </p:txBody>
      </p:sp>
      <p:sp>
        <p:nvSpPr>
          <p:cNvPr id="14" name="TextBox 13">
            <a:extLst>
              <a:ext uri="{FF2B5EF4-FFF2-40B4-BE49-F238E27FC236}">
                <a16:creationId xmlns:a16="http://schemas.microsoft.com/office/drawing/2014/main" id="{AB98BD1C-4870-9AD6-7E8A-9AD21005D7EC}"/>
              </a:ext>
            </a:extLst>
          </p:cNvPr>
          <p:cNvSpPr txBox="1"/>
          <p:nvPr/>
        </p:nvSpPr>
        <p:spPr>
          <a:xfrm>
            <a:off x="488950" y="1164080"/>
            <a:ext cx="11038412" cy="646331"/>
          </a:xfrm>
          <a:prstGeom prst="rect">
            <a:avLst/>
          </a:prstGeom>
          <a:solidFill>
            <a:schemeClr val="bg2">
              <a:lumMod val="95000"/>
            </a:schemeClr>
          </a:solidFill>
        </p:spPr>
        <p:txBody>
          <a:bodyPr wrap="square">
            <a:spAutoFit/>
          </a:bodyPr>
          <a:lstStyle/>
          <a:p>
            <a:r>
              <a:rPr lang="en-US" sz="1200" dirty="0">
                <a:latin typeface="Arial" panose="020B0604020202020204" pitchFamily="34" charset="0"/>
                <a:cs typeface="Arial" panose="020B0604020202020204" pitchFamily="34" charset="0"/>
              </a:rPr>
              <a:t>Stakeholders often assumed that ONR would have </a:t>
            </a:r>
            <a:r>
              <a:rPr lang="en-US" sz="1200" b="1" i="1" dirty="0">
                <a:latin typeface="Arial" panose="020B0604020202020204" pitchFamily="34" charset="0"/>
                <a:cs typeface="Arial" panose="020B0604020202020204" pitchFamily="34" charset="0"/>
              </a:rPr>
              <a:t>a clear position </a:t>
            </a:r>
            <a:r>
              <a:rPr lang="en-US" sz="1200" dirty="0">
                <a:latin typeface="Arial" panose="020B0604020202020204" pitchFamily="34" charset="0"/>
                <a:cs typeface="Arial" panose="020B0604020202020204" pitchFamily="34" charset="0"/>
              </a:rPr>
              <a:t>on the use of AI but felt unable to offer any suggestions as to what that would be. Some did believe that based on other conversations that they have had with ONR that they </a:t>
            </a:r>
            <a:r>
              <a:rPr lang="en-US" sz="1200" b="1" i="1" dirty="0">
                <a:latin typeface="Arial" panose="020B0604020202020204" pitchFamily="34" charset="0"/>
                <a:cs typeface="Arial" panose="020B0604020202020204" pitchFamily="34" charset="0"/>
              </a:rPr>
              <a:t>would be receptive to AI </a:t>
            </a:r>
            <a:r>
              <a:rPr lang="en-US" sz="1200" dirty="0">
                <a:latin typeface="Arial" panose="020B0604020202020204" pitchFamily="34" charset="0"/>
                <a:cs typeface="Arial" panose="020B0604020202020204" pitchFamily="34" charset="0"/>
              </a:rPr>
              <a:t>as a new technology and would be keen to work with sites to implement potential AI solutions.  </a:t>
            </a:r>
            <a:endParaRPr lang="en-GB"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BCE4DF-BE03-98C2-9346-147222276174}"/>
              </a:ext>
            </a:extLst>
          </p:cNvPr>
          <p:cNvSpPr txBox="1"/>
          <p:nvPr/>
        </p:nvSpPr>
        <p:spPr>
          <a:xfrm>
            <a:off x="555315" y="2221720"/>
            <a:ext cx="2141607" cy="715089"/>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“Probably has but I don't know it.”</a:t>
            </a:r>
          </a:p>
          <a:p>
            <a:r>
              <a:rPr lang="en-US" sz="1200" b="1" dirty="0">
                <a:latin typeface="Arial" panose="020B0604020202020204" pitchFamily="34" charset="0"/>
                <a:cs typeface="Arial" panose="020B0604020202020204" pitchFamily="34" charset="0"/>
              </a:rPr>
              <a:t>Decommissioning site</a:t>
            </a:r>
          </a:p>
        </p:txBody>
      </p:sp>
      <p:sp>
        <p:nvSpPr>
          <p:cNvPr id="11" name="TextBox 10">
            <a:extLst>
              <a:ext uri="{FF2B5EF4-FFF2-40B4-BE49-F238E27FC236}">
                <a16:creationId xmlns:a16="http://schemas.microsoft.com/office/drawing/2014/main" id="{2E261D33-C856-3A37-983D-8C3C5DAE003A}"/>
              </a:ext>
            </a:extLst>
          </p:cNvPr>
          <p:cNvSpPr txBox="1"/>
          <p:nvPr/>
        </p:nvSpPr>
        <p:spPr>
          <a:xfrm>
            <a:off x="2914459" y="1886631"/>
            <a:ext cx="3074990" cy="1328023"/>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“Well, I couldn't give a definitive answer to the question, but I would be surprised if they're not exploring it to see what their role could be in implementing it, if there is a place for it.”</a:t>
            </a:r>
          </a:p>
          <a:p>
            <a:r>
              <a:rPr lang="en-US" sz="1200" b="1" dirty="0">
                <a:latin typeface="Arial" panose="020B0604020202020204" pitchFamily="34" charset="0"/>
                <a:cs typeface="Arial" panose="020B0604020202020204" pitchFamily="34" charset="0"/>
              </a:rPr>
              <a:t>Decommissioning site</a:t>
            </a:r>
          </a:p>
        </p:txBody>
      </p:sp>
      <p:sp>
        <p:nvSpPr>
          <p:cNvPr id="9" name="New shape">
            <a:extLst>
              <a:ext uri="{FF2B5EF4-FFF2-40B4-BE49-F238E27FC236}">
                <a16:creationId xmlns:a16="http://schemas.microsoft.com/office/drawing/2014/main" id="{9F1BD549-FE4D-5513-DE9F-EB8F512C7E31}"/>
              </a:ext>
              <a:ext uri="{C183D7F6-B498-43B3-948B-1728B52AA6E4}">
                <adec:decorative xmlns:adec="http://schemas.microsoft.com/office/drawing/2017/decorative" val="1"/>
              </a:ext>
            </a:extLst>
          </p:cNvPr>
          <p:cNvSpPr/>
          <p:nvPr/>
        </p:nvSpPr>
        <p:spPr>
          <a:xfrm>
            <a:off x="929640" y="6530340"/>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l"/>
            <a:r>
              <a:rPr lang="en-US" sz="1000" dirty="0">
                <a:solidFill>
                  <a:srgbClr val="000000"/>
                </a:solidFill>
                <a:latin typeface="Arial" panose="020B0604020202020204" pitchFamily="34" charset="0"/>
                <a:cs typeface="Arial" panose="020B0604020202020204" pitchFamily="34" charset="0"/>
              </a:rPr>
              <a:t>Do you think ONR has a position on the use of AI in the nuclear industry (Qual interviews) </a:t>
            </a:r>
          </a:p>
          <a:p>
            <a:pPr algn="l"/>
            <a:r>
              <a:rPr lang="en-US" sz="1000" dirty="0">
                <a:solidFill>
                  <a:srgbClr val="000000"/>
                </a:solidFill>
                <a:latin typeface="Arial" panose="020B0604020202020204" pitchFamily="34" charset="0"/>
                <a:cs typeface="Arial" panose="020B0604020202020204" pitchFamily="34" charset="0"/>
              </a:rPr>
              <a:t>How prepared do you think ONR are for potential increased use of AI in nuclear operations(Qual interviews)</a:t>
            </a:r>
          </a:p>
        </p:txBody>
      </p:sp>
      <p:sp>
        <p:nvSpPr>
          <p:cNvPr id="2" name="TextBox 1">
            <a:extLst>
              <a:ext uri="{FF2B5EF4-FFF2-40B4-BE49-F238E27FC236}">
                <a16:creationId xmlns:a16="http://schemas.microsoft.com/office/drawing/2014/main" id="{61427D9C-E03B-A145-52E3-4B004D5AFBDD}"/>
              </a:ext>
            </a:extLst>
          </p:cNvPr>
          <p:cNvSpPr txBox="1"/>
          <p:nvPr/>
        </p:nvSpPr>
        <p:spPr>
          <a:xfrm>
            <a:off x="6206986" y="1915254"/>
            <a:ext cx="2526197" cy="1328023"/>
          </a:xfrm>
          <a:prstGeom prst="roundRect">
            <a:avLst/>
          </a:prstGeom>
          <a:noFill/>
          <a:ln w="38100">
            <a:solidFill>
              <a:schemeClr val="accent1"/>
            </a:solidFill>
          </a:ln>
        </p:spPr>
        <p:txBody>
          <a:bodyPr wrap="square">
            <a:spAutoFit/>
          </a:bodyPr>
          <a:lstStyle/>
          <a:p>
            <a:r>
              <a:rPr lang="en-US" sz="1200" dirty="0">
                <a:latin typeface="Arial" panose="020B0604020202020204" pitchFamily="34" charset="0"/>
                <a:cs typeface="Arial" panose="020B0604020202020204" pitchFamily="34" charset="0"/>
              </a:rPr>
              <a:t>"I don't think they'd be averse to it for decommissioning. I think for obviously nuclear generation and stuff like that, I think that would be very hard to justify."</a:t>
            </a:r>
          </a:p>
          <a:p>
            <a:r>
              <a:rPr lang="en-US" sz="1200" b="1" dirty="0">
                <a:latin typeface="Arial" panose="020B0604020202020204" pitchFamily="34" charset="0"/>
                <a:cs typeface="Arial" panose="020B0604020202020204" pitchFamily="34" charset="0"/>
              </a:rPr>
              <a:t>Decommissioning site</a:t>
            </a:r>
          </a:p>
        </p:txBody>
      </p:sp>
      <p:sp>
        <p:nvSpPr>
          <p:cNvPr id="8" name="TextBox 7">
            <a:extLst>
              <a:ext uri="{FF2B5EF4-FFF2-40B4-BE49-F238E27FC236}">
                <a16:creationId xmlns:a16="http://schemas.microsoft.com/office/drawing/2014/main" id="{3AC76F12-8E15-9F59-01C5-1EF2F89BA56D}"/>
              </a:ext>
            </a:extLst>
          </p:cNvPr>
          <p:cNvSpPr txBox="1"/>
          <p:nvPr/>
        </p:nvSpPr>
        <p:spPr>
          <a:xfrm>
            <a:off x="8950720" y="1908404"/>
            <a:ext cx="2421484" cy="1328023"/>
          </a:xfrm>
          <a:prstGeom prst="roundRect">
            <a:avLst/>
          </a:prstGeom>
          <a:noFill/>
          <a:ln w="38100">
            <a:solidFill>
              <a:srgbClr val="56BFCA"/>
            </a:solidFill>
          </a:ln>
        </p:spPr>
        <p:txBody>
          <a:bodyPr wrap="square">
            <a:spAutoFit/>
          </a:bodyPr>
          <a:lstStyle/>
          <a:p>
            <a:r>
              <a:rPr lang="en-US" sz="1200" dirty="0">
                <a:latin typeface="Arial" panose="020B0604020202020204" pitchFamily="34" charset="0"/>
                <a:cs typeface="Arial" panose="020B0604020202020204" pitchFamily="34" charset="0"/>
              </a:rPr>
              <a:t>“I guess what I'm saying is that the fact that they're so open to new approaches, I would very much assume they would be open to AI approaches."</a:t>
            </a:r>
          </a:p>
          <a:p>
            <a:r>
              <a:rPr lang="en-US" sz="1200" b="1" dirty="0">
                <a:latin typeface="Arial" panose="020B0604020202020204" pitchFamily="34" charset="0"/>
                <a:cs typeface="Arial" panose="020B0604020202020204" pitchFamily="34" charset="0"/>
              </a:rPr>
              <a:t>Defence site</a:t>
            </a:r>
            <a:endParaRPr lang="en-US"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B7D33E-D880-8DC8-6305-7FC24F6EF9A8}"/>
              </a:ext>
            </a:extLst>
          </p:cNvPr>
          <p:cNvSpPr txBox="1"/>
          <p:nvPr/>
        </p:nvSpPr>
        <p:spPr>
          <a:xfrm>
            <a:off x="404455" y="3417941"/>
            <a:ext cx="11038411" cy="715089"/>
          </a:xfrm>
          <a:prstGeom prst="roundRect">
            <a:avLst/>
          </a:prstGeom>
          <a:solidFill>
            <a:schemeClr val="bg2">
              <a:lumMod val="95000"/>
            </a:schemeClr>
          </a:solidFill>
          <a:ln w="38100">
            <a:noFill/>
          </a:ln>
        </p:spPr>
        <p:txBody>
          <a:bodyPr wrap="square">
            <a:spAutoFit/>
          </a:bodyPr>
          <a:lstStyle/>
          <a:p>
            <a:r>
              <a:rPr lang="en-US" sz="1200" dirty="0">
                <a:latin typeface="Arial" panose="020B0604020202020204" pitchFamily="34" charset="0"/>
                <a:cs typeface="Arial" panose="020B0604020202020204" pitchFamily="34" charset="0"/>
              </a:rPr>
              <a:t>The fact that the nuclear industry is often considered to be a conservative industry means that with AI there were often particularly strong concerns about how it is managed </a:t>
            </a:r>
            <a:r>
              <a:rPr lang="en-US" sz="1200" b="1" i="1" dirty="0">
                <a:latin typeface="Arial" panose="020B0604020202020204" pitchFamily="34" charset="0"/>
                <a:cs typeface="Arial" panose="020B0604020202020204" pitchFamily="34" charset="0"/>
              </a:rPr>
              <a:t>safely at sites </a:t>
            </a:r>
            <a:r>
              <a:rPr lang="en-US" sz="1200" dirty="0">
                <a:latin typeface="Arial" panose="020B0604020202020204" pitchFamily="34" charset="0"/>
                <a:cs typeface="Arial" panose="020B0604020202020204" pitchFamily="34" charset="0"/>
              </a:rPr>
              <a:t>with active nuclear materials, either Defence sites or Operating Civil Reactor sites. Those working in these environments placed an emphasis on ONR ensuring that AI is implemented in a safe manner.</a:t>
            </a:r>
            <a:endParaRPr lang="en-GB"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927550-8832-CF2B-7812-61DB46C31032}"/>
              </a:ext>
            </a:extLst>
          </p:cNvPr>
          <p:cNvSpPr txBox="1"/>
          <p:nvPr/>
        </p:nvSpPr>
        <p:spPr>
          <a:xfrm>
            <a:off x="488951" y="4282100"/>
            <a:ext cx="6481692" cy="1123712"/>
          </a:xfrm>
          <a:prstGeom prst="roundRect">
            <a:avLst/>
          </a:prstGeom>
          <a:noFill/>
          <a:ln w="38100">
            <a:solidFill>
              <a:schemeClr val="accent6"/>
            </a:solidFill>
          </a:ln>
        </p:spPr>
        <p:txBody>
          <a:bodyPr wrap="square">
            <a:spAutoFit/>
          </a:bodyPr>
          <a:lstStyle/>
          <a:p>
            <a:r>
              <a:rPr lang="en-US" sz="1200" dirty="0">
                <a:latin typeface="Arial" panose="020B0604020202020204" pitchFamily="34" charset="0"/>
                <a:cs typeface="Arial" panose="020B0604020202020204" pitchFamily="34" charset="0"/>
              </a:rPr>
              <a:t>“I think it depends on what circumstance and in what environment, so if we're talking about computers calculating different scenarios […] then there may be an appetite for it if there's a way of checking and making sure that it all works. But I think there would be a reticence about it in the nuclear industry because of the security connotations associated with it.”</a:t>
            </a:r>
          </a:p>
          <a:p>
            <a:r>
              <a:rPr lang="en-US" sz="1200" b="1" dirty="0">
                <a:latin typeface="Arial" panose="020B0604020202020204" pitchFamily="34" charset="0"/>
                <a:cs typeface="Arial" panose="020B0604020202020204" pitchFamily="34" charset="0"/>
              </a:rPr>
              <a:t>Defence site</a:t>
            </a:r>
          </a:p>
        </p:txBody>
      </p:sp>
      <p:sp>
        <p:nvSpPr>
          <p:cNvPr id="10" name="TextBox 9">
            <a:extLst>
              <a:ext uri="{FF2B5EF4-FFF2-40B4-BE49-F238E27FC236}">
                <a16:creationId xmlns:a16="http://schemas.microsoft.com/office/drawing/2014/main" id="{20EFDDD1-25B5-693C-B1CC-39E9375C3294}"/>
              </a:ext>
            </a:extLst>
          </p:cNvPr>
          <p:cNvSpPr txBox="1"/>
          <p:nvPr/>
        </p:nvSpPr>
        <p:spPr>
          <a:xfrm>
            <a:off x="488951" y="5534439"/>
            <a:ext cx="6355798" cy="715089"/>
          </a:xfrm>
          <a:prstGeom prst="roundRect">
            <a:avLst/>
          </a:prstGeom>
          <a:noFill/>
          <a:ln w="38100">
            <a:solidFill>
              <a:schemeClr val="accent6"/>
            </a:solidFill>
          </a:ln>
        </p:spPr>
        <p:txBody>
          <a:bodyPr wrap="square">
            <a:spAutoFit/>
          </a:bodyPr>
          <a:lstStyle/>
          <a:p>
            <a:r>
              <a:rPr lang="en-US" sz="1200" dirty="0">
                <a:latin typeface="Arial" panose="020B0604020202020204" pitchFamily="34" charset="0"/>
                <a:cs typeface="Arial" panose="020B0604020202020204" pitchFamily="34" charset="0"/>
              </a:rPr>
              <a:t>“I would hope they're up to speed on AI and that type of thing, because obviously, a lot of that can have effects on security on a site too.”</a:t>
            </a:r>
          </a:p>
          <a:p>
            <a:r>
              <a:rPr lang="en-US" sz="1200" b="1" dirty="0">
                <a:latin typeface="Arial" panose="020B0604020202020204" pitchFamily="34" charset="0"/>
                <a:cs typeface="Arial" panose="020B0604020202020204" pitchFamily="34" charset="0"/>
              </a:rPr>
              <a:t>Defence site</a:t>
            </a:r>
          </a:p>
        </p:txBody>
      </p:sp>
      <p:sp>
        <p:nvSpPr>
          <p:cNvPr id="6" name="TextBox 5">
            <a:extLst>
              <a:ext uri="{FF2B5EF4-FFF2-40B4-BE49-F238E27FC236}">
                <a16:creationId xmlns:a16="http://schemas.microsoft.com/office/drawing/2014/main" id="{5D3E21D1-93C8-6837-01E4-DEB8690FE5AB}"/>
              </a:ext>
            </a:extLst>
          </p:cNvPr>
          <p:cNvSpPr txBox="1"/>
          <p:nvPr/>
        </p:nvSpPr>
        <p:spPr>
          <a:xfrm>
            <a:off x="7325949" y="4367805"/>
            <a:ext cx="3825756" cy="1736646"/>
          </a:xfrm>
          <a:prstGeom prst="roundRect">
            <a:avLst/>
          </a:prstGeom>
          <a:noFill/>
          <a:ln w="38100">
            <a:solidFill>
              <a:schemeClr val="accent6"/>
            </a:solidFill>
          </a:ln>
        </p:spPr>
        <p:txBody>
          <a:bodyPr wrap="square">
            <a:spAutoFit/>
          </a:bodyPr>
          <a:lstStyle/>
          <a:p>
            <a:r>
              <a:rPr lang="en-US" sz="1200" dirty="0">
                <a:latin typeface="Arial" panose="020B0604020202020204" pitchFamily="34" charset="0"/>
                <a:cs typeface="Arial" panose="020B0604020202020204" pitchFamily="34" charset="0"/>
              </a:rPr>
              <a:t>“I think there is a place for it, I think we just have to be really careful, because from a security perspective, making sure that we don't use it in inappropriate ways or give it information that can then be used by outside organisations, so I think it's something that we'll have to be very careful about we use and integrate it.” </a:t>
            </a:r>
          </a:p>
          <a:p>
            <a:r>
              <a:rPr lang="en-US" sz="1200" b="1" dirty="0">
                <a:latin typeface="Arial" panose="020B0604020202020204" pitchFamily="34" charset="0"/>
                <a:cs typeface="Arial" panose="020B0604020202020204" pitchFamily="34" charset="0"/>
              </a:rPr>
              <a:t>Operating Civil Reactor Site</a:t>
            </a:r>
          </a:p>
        </p:txBody>
      </p:sp>
      <p:sp>
        <p:nvSpPr>
          <p:cNvPr id="3" name="Slide Number Placeholder 2">
            <a:extLst>
              <a:ext uri="{FF2B5EF4-FFF2-40B4-BE49-F238E27FC236}">
                <a16:creationId xmlns:a16="http://schemas.microsoft.com/office/drawing/2014/main" id="{E0AAC77E-ABA7-47ED-BAC0-B734AC1CB839}"/>
              </a:ext>
              <a:ext uri="{C183D7F6-B498-43B3-948B-1728B52AA6E4}">
                <adec:decorative xmlns:adec="http://schemas.microsoft.com/office/drawing/2017/decorative" val="1"/>
              </a:ext>
            </a:extLst>
          </p:cNvPr>
          <p:cNvSpPr>
            <a:spLocks noGrp="1"/>
          </p:cNvSpPr>
          <p:nvPr>
            <p:ph type="sldNum" sz="quarter" idx="12"/>
          </p:nvPr>
        </p:nvSpPr>
        <p:spPr/>
        <p:txBody>
          <a:bodyPr/>
          <a:lstStyle/>
          <a:p>
            <a:fld id="{DCD633C5-EF89-2749-84FE-9034CB20F467}" type="slidenum">
              <a:rPr lang="en-US" smtClean="0"/>
              <a:t>33</a:t>
            </a:fld>
            <a:endParaRPr lang="en-US" dirty="0"/>
          </a:p>
        </p:txBody>
      </p:sp>
    </p:spTree>
    <p:extLst>
      <p:ext uri="{BB962C8B-B14F-4D97-AF65-F5344CB8AC3E}">
        <p14:creationId xmlns:p14="http://schemas.microsoft.com/office/powerpoint/2010/main" val="6279504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As a result, only one in ten stakeholders feel ONR either actively encourage the use of AI, or clearly articulate the benefits of AI</a:t>
            </a:r>
          </a:p>
        </p:txBody>
      </p:sp>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Q19. To what extent, if at all, do you agree or disagree with the following statements regarding ONR and AI innovation: (n=151)</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130297"/>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There are high levels of </a:t>
            </a:r>
            <a:r>
              <a:rPr lang="en-US" sz="1200" b="1" dirty="0">
                <a:latin typeface="Arial" panose="020B0604020202020204" pitchFamily="34" charset="0"/>
                <a:cs typeface="Arial" panose="020B0604020202020204" pitchFamily="34" charset="0"/>
              </a:rPr>
              <a:t>uncertainty</a:t>
            </a:r>
            <a:r>
              <a:rPr lang="en-US" sz="1200" dirty="0">
                <a:latin typeface="Arial" panose="020B0604020202020204" pitchFamily="34" charset="0"/>
                <a:cs typeface="Arial" panose="020B0604020202020204" pitchFamily="34" charset="0"/>
              </a:rPr>
              <a:t> about ONR’s attitudes towards AI, but stakeholders generally believe that ONR can or will establish a regulatory framework that supports AI or would be receptive to it. However, they still feel ONR are more </a:t>
            </a:r>
            <a:r>
              <a:rPr lang="en-US" sz="1200" b="1" dirty="0">
                <a:latin typeface="Arial" panose="020B0604020202020204" pitchFamily="34" charset="0"/>
                <a:cs typeface="Arial" panose="020B0604020202020204" pitchFamily="34" charset="0"/>
              </a:rPr>
              <a:t>reactive than proactive </a:t>
            </a:r>
            <a:r>
              <a:rPr lang="en-US" sz="1200" dirty="0">
                <a:latin typeface="Arial" panose="020B0604020202020204" pitchFamily="34" charset="0"/>
                <a:cs typeface="Arial" panose="020B0604020202020204" pitchFamily="34" charset="0"/>
              </a:rPr>
              <a:t>in supporting innovation.</a:t>
            </a:r>
            <a:endParaRPr lang="en-GB" sz="1600" dirty="0"/>
          </a:p>
        </p:txBody>
      </p:sp>
      <p:pic>
        <p:nvPicPr>
          <p:cNvPr id="17" name="Picture 16" descr="Chart showing the extent to which Stakeholders agree with various statements about ONR and AI innovation. Overall, 40% of stakeholders agree that AI can reasonably exist within the regulatory framework established by ONR. ">
            <a:extLst>
              <a:ext uri="{FF2B5EF4-FFF2-40B4-BE49-F238E27FC236}">
                <a16:creationId xmlns:a16="http://schemas.microsoft.com/office/drawing/2014/main" id="{868073C1-42A6-E301-13CF-412B9DA1D26A}"/>
              </a:ext>
            </a:extLst>
          </p:cNvPr>
          <p:cNvPicPr>
            <a:picLocks noChangeAspect="1"/>
          </p:cNvPicPr>
          <p:nvPr/>
        </p:nvPicPr>
        <p:blipFill>
          <a:blip r:embed="rId2"/>
          <a:stretch>
            <a:fillRect/>
          </a:stretch>
        </p:blipFill>
        <p:spPr>
          <a:xfrm>
            <a:off x="372011" y="1574854"/>
            <a:ext cx="8132769" cy="4730906"/>
          </a:xfrm>
          <a:prstGeom prst="rect">
            <a:avLst/>
          </a:prstGeom>
        </p:spPr>
      </p:pic>
      <p:sp>
        <p:nvSpPr>
          <p:cNvPr id="4" name="TextBox 10">
            <a:extLst>
              <a:ext uri="{FF2B5EF4-FFF2-40B4-BE49-F238E27FC236}">
                <a16:creationId xmlns:a16="http://schemas.microsoft.com/office/drawing/2014/main" id="{37FF2182-FF37-4B03-B516-4D85064E1DE5}"/>
              </a:ext>
              <a:ext uri="{C183D7F6-B498-43B3-948B-1728B52AA6E4}">
                <adec:decorative xmlns:adec="http://schemas.microsoft.com/office/drawing/2017/decorative" val="1"/>
              </a:ext>
            </a:extLst>
          </p:cNvPr>
          <p:cNvSpPr txBox="1"/>
          <p:nvPr/>
        </p:nvSpPr>
        <p:spPr>
          <a:xfrm>
            <a:off x="9255160" y="1681403"/>
            <a:ext cx="807404"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Disagree</a:t>
            </a:r>
          </a:p>
        </p:txBody>
      </p:sp>
      <p:sp>
        <p:nvSpPr>
          <p:cNvPr id="5" name="TextBox 23">
            <a:extLst>
              <a:ext uri="{FF2B5EF4-FFF2-40B4-BE49-F238E27FC236}">
                <a16:creationId xmlns:a16="http://schemas.microsoft.com/office/drawing/2014/main" id="{1ADCBBD6-A2B9-461C-8697-6C3AA51EB393}"/>
              </a:ext>
              <a:ext uri="{C183D7F6-B498-43B3-948B-1728B52AA6E4}">
                <adec:decorative xmlns:adec="http://schemas.microsoft.com/office/drawing/2017/decorative" val="1"/>
              </a:ext>
            </a:extLst>
          </p:cNvPr>
          <p:cNvSpPr txBox="1"/>
          <p:nvPr/>
        </p:nvSpPr>
        <p:spPr>
          <a:xfrm>
            <a:off x="8546704" y="1681404"/>
            <a:ext cx="84490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Agree</a:t>
            </a:r>
          </a:p>
        </p:txBody>
      </p:sp>
      <p:sp>
        <p:nvSpPr>
          <p:cNvPr id="6" name="TextBox 12">
            <a:extLst>
              <a:ext uri="{FF2B5EF4-FFF2-40B4-BE49-F238E27FC236}">
                <a16:creationId xmlns:a16="http://schemas.microsoft.com/office/drawing/2014/main" id="{13BB814D-F61B-465A-BD7E-74AE3515219E}"/>
              </a:ext>
              <a:ext uri="{C183D7F6-B498-43B3-948B-1728B52AA6E4}">
                <adec:decorative xmlns:adec="http://schemas.microsoft.com/office/drawing/2017/decorative" val="1"/>
              </a:ext>
            </a:extLst>
          </p:cNvPr>
          <p:cNvSpPr txBox="1"/>
          <p:nvPr/>
        </p:nvSpPr>
        <p:spPr>
          <a:xfrm>
            <a:off x="9284842" y="23751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9%</a:t>
            </a:r>
          </a:p>
        </p:txBody>
      </p:sp>
      <p:sp>
        <p:nvSpPr>
          <p:cNvPr id="9" name="TextBox 24">
            <a:extLst>
              <a:ext uri="{FF2B5EF4-FFF2-40B4-BE49-F238E27FC236}">
                <a16:creationId xmlns:a16="http://schemas.microsoft.com/office/drawing/2014/main" id="{F2649A43-8604-4F8E-8DCA-542BA0527BCC}"/>
              </a:ext>
              <a:ext uri="{C183D7F6-B498-43B3-948B-1728B52AA6E4}">
                <adec:decorative xmlns:adec="http://schemas.microsoft.com/office/drawing/2017/decorative" val="1"/>
              </a:ext>
            </a:extLst>
          </p:cNvPr>
          <p:cNvSpPr txBox="1"/>
          <p:nvPr/>
        </p:nvSpPr>
        <p:spPr>
          <a:xfrm>
            <a:off x="8683016" y="238551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40%</a:t>
            </a:r>
          </a:p>
        </p:txBody>
      </p:sp>
      <p:sp>
        <p:nvSpPr>
          <p:cNvPr id="13" name="TextBox 12">
            <a:extLst>
              <a:ext uri="{FF2B5EF4-FFF2-40B4-BE49-F238E27FC236}">
                <a16:creationId xmlns:a16="http://schemas.microsoft.com/office/drawing/2014/main" id="{5DEB0F74-CECC-8598-E191-576DE2096C59}"/>
              </a:ext>
              <a:ext uri="{C183D7F6-B498-43B3-948B-1728B52AA6E4}">
                <adec:decorative xmlns:adec="http://schemas.microsoft.com/office/drawing/2017/decorative" val="1"/>
              </a:ext>
            </a:extLst>
          </p:cNvPr>
          <p:cNvSpPr txBox="1"/>
          <p:nvPr/>
        </p:nvSpPr>
        <p:spPr>
          <a:xfrm>
            <a:off x="9284842" y="430114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14%</a:t>
            </a:r>
          </a:p>
        </p:txBody>
      </p:sp>
      <p:sp>
        <p:nvSpPr>
          <p:cNvPr id="14" name="TextBox 24">
            <a:extLst>
              <a:ext uri="{FF2B5EF4-FFF2-40B4-BE49-F238E27FC236}">
                <a16:creationId xmlns:a16="http://schemas.microsoft.com/office/drawing/2014/main" id="{62F225CA-CEE7-982B-E4C0-C7299EA9B472}"/>
              </a:ext>
              <a:ext uri="{C183D7F6-B498-43B3-948B-1728B52AA6E4}">
                <adec:decorative xmlns:adec="http://schemas.microsoft.com/office/drawing/2017/decorative" val="1"/>
              </a:ext>
            </a:extLst>
          </p:cNvPr>
          <p:cNvSpPr txBox="1"/>
          <p:nvPr/>
        </p:nvSpPr>
        <p:spPr>
          <a:xfrm>
            <a:off x="8628963" y="430461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9%</a:t>
            </a:r>
          </a:p>
        </p:txBody>
      </p:sp>
      <p:sp>
        <p:nvSpPr>
          <p:cNvPr id="15" name="TextBox 14">
            <a:extLst>
              <a:ext uri="{FF2B5EF4-FFF2-40B4-BE49-F238E27FC236}">
                <a16:creationId xmlns:a16="http://schemas.microsoft.com/office/drawing/2014/main" id="{1B9D58B4-9266-41FF-57E8-672A15C3226B}"/>
              </a:ext>
              <a:ext uri="{C183D7F6-B498-43B3-948B-1728B52AA6E4}">
                <adec:decorative xmlns:adec="http://schemas.microsoft.com/office/drawing/2017/decorative" val="1"/>
              </a:ext>
            </a:extLst>
          </p:cNvPr>
          <p:cNvSpPr txBox="1"/>
          <p:nvPr/>
        </p:nvSpPr>
        <p:spPr>
          <a:xfrm>
            <a:off x="9284842" y="5264158"/>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26%</a:t>
            </a:r>
          </a:p>
        </p:txBody>
      </p:sp>
      <p:sp>
        <p:nvSpPr>
          <p:cNvPr id="16" name="TextBox 24">
            <a:extLst>
              <a:ext uri="{FF2B5EF4-FFF2-40B4-BE49-F238E27FC236}">
                <a16:creationId xmlns:a16="http://schemas.microsoft.com/office/drawing/2014/main" id="{B8366297-813C-BAD1-6F86-47B28D56B680}"/>
              </a:ext>
              <a:ext uri="{C183D7F6-B498-43B3-948B-1728B52AA6E4}">
                <adec:decorative xmlns:adec="http://schemas.microsoft.com/office/drawing/2017/decorative" val="1"/>
              </a:ext>
            </a:extLst>
          </p:cNvPr>
          <p:cNvSpPr txBox="1"/>
          <p:nvPr/>
        </p:nvSpPr>
        <p:spPr>
          <a:xfrm>
            <a:off x="8628963" y="5264158"/>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8%</a:t>
            </a:r>
          </a:p>
        </p:txBody>
      </p:sp>
      <p:sp>
        <p:nvSpPr>
          <p:cNvPr id="7" name="TextBox 6">
            <a:extLst>
              <a:ext uri="{FF2B5EF4-FFF2-40B4-BE49-F238E27FC236}">
                <a16:creationId xmlns:a16="http://schemas.microsoft.com/office/drawing/2014/main" id="{2BD298FA-F503-212F-124A-099E2E7842B5}"/>
              </a:ext>
              <a:ext uri="{C183D7F6-B498-43B3-948B-1728B52AA6E4}">
                <adec:decorative xmlns:adec="http://schemas.microsoft.com/office/drawing/2017/decorative" val="1"/>
              </a:ext>
            </a:extLst>
          </p:cNvPr>
          <p:cNvSpPr txBox="1"/>
          <p:nvPr/>
        </p:nvSpPr>
        <p:spPr>
          <a:xfrm>
            <a:off x="9284842" y="333813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5%</a:t>
            </a:r>
          </a:p>
        </p:txBody>
      </p:sp>
      <p:sp>
        <p:nvSpPr>
          <p:cNvPr id="10" name="TextBox 24">
            <a:extLst>
              <a:ext uri="{FF2B5EF4-FFF2-40B4-BE49-F238E27FC236}">
                <a16:creationId xmlns:a16="http://schemas.microsoft.com/office/drawing/2014/main" id="{77606792-05D1-CBF2-3243-C759EF87EDBF}"/>
              </a:ext>
              <a:ext uri="{C183D7F6-B498-43B3-948B-1728B52AA6E4}">
                <adec:decorative xmlns:adec="http://schemas.microsoft.com/office/drawing/2017/decorative" val="1"/>
              </a:ext>
            </a:extLst>
          </p:cNvPr>
          <p:cNvSpPr txBox="1"/>
          <p:nvPr/>
        </p:nvSpPr>
        <p:spPr>
          <a:xfrm>
            <a:off x="8628963" y="3345061"/>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27%</a:t>
            </a:r>
          </a:p>
        </p:txBody>
      </p:sp>
      <p:sp>
        <p:nvSpPr>
          <p:cNvPr id="12" name="TextBox 11">
            <a:extLst>
              <a:ext uri="{FF2B5EF4-FFF2-40B4-BE49-F238E27FC236}">
                <a16:creationId xmlns:a16="http://schemas.microsoft.com/office/drawing/2014/main" id="{69A6342F-4BB7-32F0-6996-6BD4BA6CDFE5}"/>
              </a:ext>
            </a:extLst>
          </p:cNvPr>
          <p:cNvSpPr txBox="1"/>
          <p:nvPr/>
        </p:nvSpPr>
        <p:spPr>
          <a:xfrm>
            <a:off x="10137912" y="2847843"/>
            <a:ext cx="1727925" cy="1532334"/>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“No, we wouldn’t use AI until there was some kind of regulatory guidance.” </a:t>
            </a:r>
          </a:p>
          <a:p>
            <a:r>
              <a:rPr lang="en-US" sz="1200" b="1" dirty="0">
                <a:latin typeface="Arial" panose="020B0604020202020204" pitchFamily="34" charset="0"/>
                <a:cs typeface="Arial" panose="020B0604020202020204" pitchFamily="34" charset="0"/>
              </a:rPr>
              <a:t>Operating Civil Reactor Site</a:t>
            </a: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2158998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EFD4-94FB-4E72-86C4-9D3CCDE1A2EE}"/>
              </a:ext>
            </a:extLst>
          </p:cNvPr>
          <p:cNvSpPr>
            <a:spLocks noGrp="1"/>
          </p:cNvSpPr>
          <p:nvPr>
            <p:ph type="title"/>
          </p:nvPr>
        </p:nvSpPr>
        <p:spPr>
          <a:xfrm>
            <a:off x="396258" y="692149"/>
            <a:ext cx="8748650" cy="1508423"/>
          </a:xfrm>
        </p:spPr>
        <p:txBody>
          <a:bodyPr/>
          <a:lstStyle/>
          <a:p>
            <a:r>
              <a:rPr lang="en-GB" dirty="0">
                <a:solidFill>
                  <a:srgbClr val="002060"/>
                </a:solidFill>
                <a:latin typeface="Arial headings"/>
              </a:rPr>
              <a:t>Proportionality and ONR</a:t>
            </a:r>
          </a:p>
        </p:txBody>
      </p:sp>
      <p:sp>
        <p:nvSpPr>
          <p:cNvPr id="3" name="Slide Number Placeholder 2">
            <a:extLst>
              <a:ext uri="{FF2B5EF4-FFF2-40B4-BE49-F238E27FC236}">
                <a16:creationId xmlns:a16="http://schemas.microsoft.com/office/drawing/2014/main" id="{AB75E513-09BB-4282-8130-68FD0DF30A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CD633C5-EF89-2749-84FE-9034CB20F467}" type="slidenum">
              <a:rPr kumimoji="0" lang="en-US" sz="1000" b="0" i="0" u="none" strike="noStrike" kern="1200" cap="none" spc="0" normalizeH="0" baseline="0" noProof="0" smtClean="0">
                <a:ln>
                  <a:noFill/>
                </a:ln>
                <a:solidFill>
                  <a:srgbClr val="FFFFFF"/>
                </a:solidFill>
                <a:effectLst/>
                <a:uLnTx/>
                <a:uFillTx/>
                <a:latin typeface="Arial" panose="020B0604020202020204"/>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FFFFFF"/>
              </a:solidFill>
              <a:effectLst/>
              <a:uLnTx/>
              <a:uFillTx/>
              <a:latin typeface="Arial" panose="020B0604020202020204"/>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9734701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9C53-59C3-3F10-A218-3F1ADA8D5F2B}"/>
              </a:ext>
            </a:extLst>
          </p:cNvPr>
          <p:cNvSpPr>
            <a:spLocks noGrp="1"/>
          </p:cNvSpPr>
          <p:nvPr>
            <p:ph type="title"/>
          </p:nvPr>
        </p:nvSpPr>
        <p:spPr>
          <a:xfrm>
            <a:off x="515937" y="234632"/>
            <a:ext cx="10801351" cy="675005"/>
          </a:xfrm>
        </p:spPr>
        <p:txBody>
          <a:bodyPr/>
          <a:lstStyle/>
          <a:p>
            <a:r>
              <a:rPr lang="en-US" dirty="0">
                <a:latin typeface="Arial" panose="020B0604020202020204" pitchFamily="34" charset="0"/>
                <a:cs typeface="Arial" panose="020B0604020202020204" pitchFamily="34" charset="0"/>
              </a:rPr>
              <a:t>Summary: Proportionality and ONR</a:t>
            </a:r>
            <a:endParaRPr lang="en-GB"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005A6EC-4DEE-2592-F1F1-74CE5F9929C1}"/>
              </a:ext>
              <a:ext uri="{C183D7F6-B498-43B3-948B-1728B52AA6E4}">
                <adec:decorative xmlns:adec="http://schemas.microsoft.com/office/drawing/2017/decorative" val="0"/>
              </a:ext>
            </a:extLst>
          </p:cNvPr>
          <p:cNvSpPr>
            <a:spLocks noGrp="1"/>
          </p:cNvSpPr>
          <p:nvPr>
            <p:ph sz="quarter" idx="14"/>
          </p:nvPr>
        </p:nvSpPr>
        <p:spPr>
          <a:xfrm>
            <a:off x="515938" y="1209964"/>
            <a:ext cx="10801350" cy="4738399"/>
          </a:xfrm>
        </p:spPr>
        <p:txBody>
          <a:bodyPr>
            <a:norm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Almost three-quarters (72%) of stakeholders agree that </a:t>
            </a:r>
            <a:r>
              <a:rPr lang="en-US" b="1" dirty="0">
                <a:latin typeface="Arial" panose="020B0604020202020204" pitchFamily="34" charset="0"/>
                <a:cs typeface="Arial" panose="020B0604020202020204" pitchFamily="34" charset="0"/>
              </a:rPr>
              <a:t>ONR act in a way that is proportionate</a:t>
            </a:r>
            <a:r>
              <a:rPr lang="en-US" dirty="0">
                <a:latin typeface="Arial" panose="020B0604020202020204" pitchFamily="34" charset="0"/>
                <a:cs typeface="Arial" panose="020B0604020202020204" pitchFamily="34" charset="0"/>
              </a:rPr>
              <a:t>, and this is something that is consistent across sites and the levels at which people work.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When discussed in depth with stakeholders, there can be a sense that there are different experiences that can impact their perception over the extent to which ONR are proportionate.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Overall four in five stakeholders (80%) agree that </a:t>
            </a:r>
            <a:r>
              <a:rPr lang="en-GB" b="1" dirty="0">
                <a:latin typeface="Arial" panose="020B0604020202020204" pitchFamily="34" charset="0"/>
                <a:cs typeface="Arial" panose="020B0604020202020204" pitchFamily="34" charset="0"/>
              </a:rPr>
              <a:t>ONR </a:t>
            </a:r>
            <a:r>
              <a:rPr lang="en-US" b="1" dirty="0">
                <a:latin typeface="Arial" panose="020B0604020202020204" pitchFamily="34" charset="0"/>
                <a:cs typeface="Arial" panose="020B0604020202020204" pitchFamily="34" charset="0"/>
              </a:rPr>
              <a:t>consider how far a duty holder has fallen short of regulations </a:t>
            </a:r>
            <a:r>
              <a:rPr lang="en-US" dirty="0">
                <a:latin typeface="Arial" panose="020B0604020202020204" pitchFamily="34" charset="0"/>
                <a:cs typeface="Arial" panose="020B0604020202020204" pitchFamily="34" charset="0"/>
              </a:rPr>
              <a:t>when implementing safety and security guidance, whilst three-quarters (75%) agree that ONR’s enforcement actions are </a:t>
            </a:r>
            <a:r>
              <a:rPr lang="en-US" b="1" dirty="0">
                <a:latin typeface="Arial" panose="020B0604020202020204" pitchFamily="34" charset="0"/>
                <a:cs typeface="Arial" panose="020B0604020202020204" pitchFamily="34" charset="0"/>
              </a:rPr>
              <a:t>proportionate to the severity of the breaches they address.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Ensuring that ONR maintain a two-way dialogue with stakeholders is seen as the most important way to ensure that ONR are proportionate in the way they approach regulation.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971550" lvl="1" indent="-285750"/>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B2DB76C-8ADF-14D8-CEE3-65A15F06C411}"/>
              </a:ext>
            </a:extLst>
          </p:cNvPr>
          <p:cNvSpPr txBox="1"/>
          <p:nvPr/>
        </p:nvSpPr>
        <p:spPr>
          <a:xfrm>
            <a:off x="794644" y="2621835"/>
            <a:ext cx="4985670" cy="715089"/>
          </a:xfrm>
          <a:prstGeom prst="roundRect">
            <a:avLst/>
          </a:prstGeom>
          <a:noFill/>
          <a:ln w="38100">
            <a:solidFill>
              <a:schemeClr val="accent2"/>
            </a:solidFill>
          </a:ln>
        </p:spPr>
        <p:txBody>
          <a:bodyPr wrap="square">
            <a:spAutoFit/>
          </a:bodyPr>
          <a:lstStyle/>
          <a:p>
            <a:r>
              <a:rPr lang="en-US" sz="1200" dirty="0">
                <a:latin typeface="Arial" panose="020B0604020202020204" pitchFamily="34" charset="0"/>
                <a:cs typeface="Arial" panose="020B0604020202020204" pitchFamily="34" charset="0"/>
              </a:rPr>
              <a:t>"I've seen a lot more in the last 2 or 3 years that proportionality has really started to become more prominent.”</a:t>
            </a:r>
          </a:p>
          <a:p>
            <a:r>
              <a:rPr lang="en-US" sz="1200" b="1" dirty="0">
                <a:latin typeface="Arial" panose="020B0604020202020204" pitchFamily="34" charset="0"/>
                <a:cs typeface="Arial" panose="020B0604020202020204" pitchFamily="34" charset="0"/>
              </a:rPr>
              <a:t>Defence site</a:t>
            </a:r>
          </a:p>
        </p:txBody>
      </p:sp>
      <p:sp>
        <p:nvSpPr>
          <p:cNvPr id="9" name="TextBox 8">
            <a:extLst>
              <a:ext uri="{FF2B5EF4-FFF2-40B4-BE49-F238E27FC236}">
                <a16:creationId xmlns:a16="http://schemas.microsoft.com/office/drawing/2014/main" id="{1271A447-8930-390C-5BF0-D97E0FE681F9}"/>
              </a:ext>
            </a:extLst>
          </p:cNvPr>
          <p:cNvSpPr txBox="1"/>
          <p:nvPr/>
        </p:nvSpPr>
        <p:spPr>
          <a:xfrm>
            <a:off x="5932714" y="2621835"/>
            <a:ext cx="5743348" cy="715089"/>
          </a:xfrm>
          <a:prstGeom prst="roundRect">
            <a:avLst/>
          </a:prstGeom>
          <a:noFill/>
          <a:ln w="38100">
            <a:solidFill>
              <a:schemeClr val="accent6"/>
            </a:solidFill>
          </a:ln>
        </p:spPr>
        <p:txBody>
          <a:bodyPr wrap="square">
            <a:spAutoFit/>
          </a:bodyPr>
          <a:lstStyle/>
          <a:p>
            <a:r>
              <a:rPr lang="en-US" sz="1200" dirty="0">
                <a:latin typeface="Arial" panose="020B0604020202020204" pitchFamily="34" charset="0"/>
                <a:cs typeface="Arial" panose="020B0604020202020204" pitchFamily="34" charset="0"/>
              </a:rPr>
              <a:t>“It's an exceptionally homogeneous group. So, they are subject to group think, and they struggle to see the perspective of a duty holder. </a:t>
            </a:r>
          </a:p>
          <a:p>
            <a:r>
              <a:rPr lang="en-US" sz="1200" b="1" dirty="0">
                <a:latin typeface="Arial" panose="020B0604020202020204" pitchFamily="34" charset="0"/>
                <a:cs typeface="Arial" panose="020B0604020202020204" pitchFamily="34" charset="0"/>
              </a:rPr>
              <a:t>Operating Civil Reactor Site</a:t>
            </a:r>
          </a:p>
        </p:txBody>
      </p:sp>
      <p:sp>
        <p:nvSpPr>
          <p:cNvPr id="10" name="TextBox 9">
            <a:extLst>
              <a:ext uri="{FF2B5EF4-FFF2-40B4-BE49-F238E27FC236}">
                <a16:creationId xmlns:a16="http://schemas.microsoft.com/office/drawing/2014/main" id="{3412C4A5-287D-F867-D4BA-0E794E742376}"/>
              </a:ext>
            </a:extLst>
          </p:cNvPr>
          <p:cNvSpPr txBox="1"/>
          <p:nvPr/>
        </p:nvSpPr>
        <p:spPr>
          <a:xfrm>
            <a:off x="794644" y="5137258"/>
            <a:ext cx="10522644" cy="510778"/>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"I think it's keeping up with that good relationship, that talking and, sort of, working with us to try and improve things.”</a:t>
            </a:r>
          </a:p>
          <a:p>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Decommissioning site</a:t>
            </a:r>
          </a:p>
        </p:txBody>
      </p:sp>
      <p:sp>
        <p:nvSpPr>
          <p:cNvPr id="5" name="Slide Number Placeholder 4">
            <a:extLst>
              <a:ext uri="{FF2B5EF4-FFF2-40B4-BE49-F238E27FC236}">
                <a16:creationId xmlns:a16="http://schemas.microsoft.com/office/drawing/2014/main" id="{8ECDC404-FA96-E95B-0318-F96D784AA33E}"/>
              </a:ext>
              <a:ext uri="{C183D7F6-B498-43B3-948B-1728B52AA6E4}">
                <adec:decorative xmlns:adec="http://schemas.microsoft.com/office/drawing/2017/decorative" val="1"/>
              </a:ext>
            </a:extLst>
          </p:cNvPr>
          <p:cNvSpPr>
            <a:spLocks noGrp="1"/>
          </p:cNvSpPr>
          <p:nvPr>
            <p:ph type="sldNum" sz="quarter" idx="17"/>
          </p:nvPr>
        </p:nvSpPr>
        <p:spPr/>
        <p:txBody>
          <a:bodyPr/>
          <a:lstStyle/>
          <a:p>
            <a:fld id="{DCD633C5-EF89-2749-84FE-9034CB20F467}" type="slidenum">
              <a:rPr lang="en-US" smtClean="0"/>
              <a:t>36</a:t>
            </a:fld>
            <a:endParaRPr lang="en-US" dirty="0"/>
          </a:p>
        </p:txBody>
      </p:sp>
    </p:spTree>
    <p:extLst>
      <p:ext uri="{BB962C8B-B14F-4D97-AF65-F5344CB8AC3E}">
        <p14:creationId xmlns:p14="http://schemas.microsoft.com/office/powerpoint/2010/main" val="268833481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hart displaying the extent to which Stakeholders agree ONR is proportionate over time. In 2024 72% of stakeholders agreed that ONR operates in a way that is proportionate, compared to 67% in 2023 and 71% in 2022.&#10;">
            <a:extLst>
              <a:ext uri="{FF2B5EF4-FFF2-40B4-BE49-F238E27FC236}">
                <a16:creationId xmlns:a16="http://schemas.microsoft.com/office/drawing/2014/main" id="{F413A1DE-1E8D-BA81-EC6D-E82946B9BF2A}"/>
              </a:ext>
            </a:extLst>
          </p:cNvPr>
          <p:cNvPicPr>
            <a:picLocks noChangeAspect="1"/>
          </p:cNvPicPr>
          <p:nvPr/>
        </p:nvPicPr>
        <p:blipFill>
          <a:blip r:embed="rId3"/>
          <a:stretch>
            <a:fillRect/>
          </a:stretch>
        </p:blipFill>
        <p:spPr>
          <a:xfrm>
            <a:off x="9740" y="1794709"/>
            <a:ext cx="9973920" cy="4517528"/>
          </a:xfrm>
          <a:prstGeom prst="rect">
            <a:avLst/>
          </a:prstGeom>
        </p:spPr>
      </p:pic>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There has been a small increase in stakeholders saying they agree that ONR operates in a way that is proportionate, up five percentage points since 2023</a:t>
            </a: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053875"/>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Overall this is broadly in line with results from 2022 and 2023, suggesting that ONR is generally seen as proportionate, with more than two-thirds of stakeholders agreeing with this statement.</a:t>
            </a:r>
            <a:endParaRPr lang="en-GB" sz="1200" dirty="0"/>
          </a:p>
        </p:txBody>
      </p:sp>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Q20. To what extent, if at all, do you agree or disagree that ONR operates in way that is proportionate?</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23">
            <a:extLst>
              <a:ext uri="{FF2B5EF4-FFF2-40B4-BE49-F238E27FC236}">
                <a16:creationId xmlns:a16="http://schemas.microsoft.com/office/drawing/2014/main" id="{1BB8EC8D-5596-715B-FD58-E93C03E4D11A}"/>
              </a:ext>
            </a:extLst>
          </p:cNvPr>
          <p:cNvSpPr txBox="1"/>
          <p:nvPr/>
        </p:nvSpPr>
        <p:spPr>
          <a:xfrm>
            <a:off x="10065540" y="1681404"/>
            <a:ext cx="84490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Agree</a:t>
            </a:r>
          </a:p>
        </p:txBody>
      </p:sp>
      <p:sp>
        <p:nvSpPr>
          <p:cNvPr id="9" name="TextBox 24">
            <a:extLst>
              <a:ext uri="{FF2B5EF4-FFF2-40B4-BE49-F238E27FC236}">
                <a16:creationId xmlns:a16="http://schemas.microsoft.com/office/drawing/2014/main" id="{4D331EFD-1FA6-DB6D-C15E-522B9DBD07CA}"/>
              </a:ext>
              <a:ext uri="{C183D7F6-B498-43B3-948B-1728B52AA6E4}">
                <adec:decorative xmlns:adec="http://schemas.microsoft.com/office/drawing/2017/decorative" val="0"/>
              </a:ext>
            </a:extLst>
          </p:cNvPr>
          <p:cNvSpPr txBox="1"/>
          <p:nvPr/>
        </p:nvSpPr>
        <p:spPr>
          <a:xfrm>
            <a:off x="10173233" y="24767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72%</a:t>
            </a:r>
          </a:p>
        </p:txBody>
      </p:sp>
      <p:sp>
        <p:nvSpPr>
          <p:cNvPr id="4" name="TextBox 10">
            <a:extLst>
              <a:ext uri="{FF2B5EF4-FFF2-40B4-BE49-F238E27FC236}">
                <a16:creationId xmlns:a16="http://schemas.microsoft.com/office/drawing/2014/main" id="{B1F0540A-A615-87CB-AFEB-CD18A5740F69}"/>
              </a:ext>
            </a:extLst>
          </p:cNvPr>
          <p:cNvSpPr txBox="1"/>
          <p:nvPr/>
        </p:nvSpPr>
        <p:spPr>
          <a:xfrm>
            <a:off x="10773996" y="1681403"/>
            <a:ext cx="807404"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Disagree</a:t>
            </a:r>
          </a:p>
        </p:txBody>
      </p:sp>
      <p:sp>
        <p:nvSpPr>
          <p:cNvPr id="6" name="TextBox 12">
            <a:extLst>
              <a:ext uri="{FF2B5EF4-FFF2-40B4-BE49-F238E27FC236}">
                <a16:creationId xmlns:a16="http://schemas.microsoft.com/office/drawing/2014/main" id="{9B9DF473-D8D0-4E81-FFC4-6F910E9AA3F3}"/>
              </a:ext>
              <a:ext uri="{C183D7F6-B498-43B3-948B-1728B52AA6E4}">
                <adec:decorative xmlns:adec="http://schemas.microsoft.com/office/drawing/2017/decorative" val="0"/>
              </a:ext>
            </a:extLst>
          </p:cNvPr>
          <p:cNvSpPr txBox="1"/>
          <p:nvPr/>
        </p:nvSpPr>
        <p:spPr>
          <a:xfrm>
            <a:off x="10829112" y="24767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9%</a:t>
            </a:r>
          </a:p>
        </p:txBody>
      </p:sp>
      <p:sp>
        <p:nvSpPr>
          <p:cNvPr id="10" name="TextBox 12">
            <a:extLst>
              <a:ext uri="{FF2B5EF4-FFF2-40B4-BE49-F238E27FC236}">
                <a16:creationId xmlns:a16="http://schemas.microsoft.com/office/drawing/2014/main" id="{F8E9A2CF-475A-32B1-F7C3-503E20D1B3CC}"/>
              </a:ext>
              <a:ext uri="{C183D7F6-B498-43B3-948B-1728B52AA6E4}">
                <adec:decorative xmlns:adec="http://schemas.microsoft.com/office/drawing/2017/decorative" val="1"/>
              </a:ext>
            </a:extLst>
          </p:cNvPr>
          <p:cNvSpPr txBox="1"/>
          <p:nvPr/>
        </p:nvSpPr>
        <p:spPr>
          <a:xfrm>
            <a:off x="10829112" y="376647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9%</a:t>
            </a:r>
          </a:p>
        </p:txBody>
      </p:sp>
      <p:sp>
        <p:nvSpPr>
          <p:cNvPr id="12" name="TextBox 24">
            <a:extLst>
              <a:ext uri="{FF2B5EF4-FFF2-40B4-BE49-F238E27FC236}">
                <a16:creationId xmlns:a16="http://schemas.microsoft.com/office/drawing/2014/main" id="{9C1DDF1D-155D-0058-2DA4-A33D96B92FCE}"/>
              </a:ext>
              <a:ext uri="{C183D7F6-B498-43B3-948B-1728B52AA6E4}">
                <adec:decorative xmlns:adec="http://schemas.microsoft.com/office/drawing/2017/decorative" val="1"/>
              </a:ext>
            </a:extLst>
          </p:cNvPr>
          <p:cNvSpPr txBox="1"/>
          <p:nvPr/>
        </p:nvSpPr>
        <p:spPr>
          <a:xfrm>
            <a:off x="10173233" y="376647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73%</a:t>
            </a:r>
          </a:p>
        </p:txBody>
      </p:sp>
      <p:sp>
        <p:nvSpPr>
          <p:cNvPr id="13" name="TextBox 12">
            <a:extLst>
              <a:ext uri="{FF2B5EF4-FFF2-40B4-BE49-F238E27FC236}">
                <a16:creationId xmlns:a16="http://schemas.microsoft.com/office/drawing/2014/main" id="{01FB9298-5689-3AA4-5D02-12A66B9985AE}"/>
              </a:ext>
              <a:ext uri="{C183D7F6-B498-43B3-948B-1728B52AA6E4}">
                <adec:decorative xmlns:adec="http://schemas.microsoft.com/office/drawing/2017/decorative" val="1"/>
              </a:ext>
            </a:extLst>
          </p:cNvPr>
          <p:cNvSpPr txBox="1"/>
          <p:nvPr/>
        </p:nvSpPr>
        <p:spPr>
          <a:xfrm>
            <a:off x="10810350" y="5389498"/>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13%</a:t>
            </a:r>
          </a:p>
        </p:txBody>
      </p:sp>
      <p:sp>
        <p:nvSpPr>
          <p:cNvPr id="14" name="TextBox 24">
            <a:extLst>
              <a:ext uri="{FF2B5EF4-FFF2-40B4-BE49-F238E27FC236}">
                <a16:creationId xmlns:a16="http://schemas.microsoft.com/office/drawing/2014/main" id="{A73C6CA1-DB55-42D0-5709-9CD1584F6732}"/>
              </a:ext>
              <a:ext uri="{C183D7F6-B498-43B3-948B-1728B52AA6E4}">
                <adec:decorative xmlns:adec="http://schemas.microsoft.com/office/drawing/2017/decorative" val="1"/>
              </a:ext>
            </a:extLst>
          </p:cNvPr>
          <p:cNvSpPr txBox="1"/>
          <p:nvPr/>
        </p:nvSpPr>
        <p:spPr>
          <a:xfrm>
            <a:off x="10154471" y="5389498"/>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71%</a:t>
            </a: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
        <p:nvSpPr>
          <p:cNvPr id="17" name="TextBox 12">
            <a:extLst>
              <a:ext uri="{FF2B5EF4-FFF2-40B4-BE49-F238E27FC236}">
                <a16:creationId xmlns:a16="http://schemas.microsoft.com/office/drawing/2014/main" id="{1D9BA3CC-4782-1626-618F-C7CB3665DDAD}"/>
              </a:ext>
              <a:ext uri="{C183D7F6-B498-43B3-948B-1728B52AA6E4}">
                <adec:decorative xmlns:adec="http://schemas.microsoft.com/office/drawing/2017/decorative" val="1"/>
              </a:ext>
            </a:extLst>
          </p:cNvPr>
          <p:cNvSpPr txBox="1"/>
          <p:nvPr/>
        </p:nvSpPr>
        <p:spPr>
          <a:xfrm>
            <a:off x="10810350" y="457706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14%</a:t>
            </a:r>
          </a:p>
        </p:txBody>
      </p:sp>
      <p:sp>
        <p:nvSpPr>
          <p:cNvPr id="18" name="TextBox 24">
            <a:extLst>
              <a:ext uri="{FF2B5EF4-FFF2-40B4-BE49-F238E27FC236}">
                <a16:creationId xmlns:a16="http://schemas.microsoft.com/office/drawing/2014/main" id="{8419FD5F-EB1D-AA3D-854D-A970EC8E85AF}"/>
              </a:ext>
              <a:ext uri="{C183D7F6-B498-43B3-948B-1728B52AA6E4}">
                <adec:decorative xmlns:adec="http://schemas.microsoft.com/office/drawing/2017/decorative" val="1"/>
              </a:ext>
            </a:extLst>
          </p:cNvPr>
          <p:cNvSpPr txBox="1"/>
          <p:nvPr/>
        </p:nvSpPr>
        <p:spPr>
          <a:xfrm>
            <a:off x="10154471" y="457706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67%</a:t>
            </a:r>
          </a:p>
        </p:txBody>
      </p:sp>
    </p:spTree>
    <p:extLst>
      <p:ext uri="{BB962C8B-B14F-4D97-AF65-F5344CB8AC3E}">
        <p14:creationId xmlns:p14="http://schemas.microsoft.com/office/powerpoint/2010/main" val="124866131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460FA21-C415-35D2-2CE4-DEF2B47B57FC}"/>
              </a:ext>
              <a:ext uri="{C183D7F6-B498-43B3-948B-1728B52AA6E4}">
                <adec:decorative xmlns:adec="http://schemas.microsoft.com/office/drawing/2017/decorative" val="1"/>
              </a:ext>
            </a:extLst>
          </p:cNvPr>
          <p:cNvSpPr/>
          <p:nvPr/>
        </p:nvSpPr>
        <p:spPr>
          <a:xfrm>
            <a:off x="9306407" y="2024320"/>
            <a:ext cx="2537476" cy="339434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The majority of stakeholders feel that ONR are proportionate in the way they operate, this is consistent across all types of sites  </a:t>
            </a:r>
          </a:p>
        </p:txBody>
      </p:sp>
      <p:sp>
        <p:nvSpPr>
          <p:cNvPr id="20" name="TextBox 19">
            <a:extLst>
              <a:ext uri="{FF2B5EF4-FFF2-40B4-BE49-F238E27FC236}">
                <a16:creationId xmlns:a16="http://schemas.microsoft.com/office/drawing/2014/main" id="{B2575953-8623-ADA1-5BF3-EFE3FFB3BC9C}"/>
              </a:ext>
            </a:extLst>
          </p:cNvPr>
          <p:cNvSpPr txBox="1"/>
          <p:nvPr/>
        </p:nvSpPr>
        <p:spPr>
          <a:xfrm>
            <a:off x="488950" y="1126503"/>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Defence sites were particularly likely to strongly agree that ONR are proportionate, with two in five (39%) strongly agreeing ONR are proportionate, whilst none disagree at all.</a:t>
            </a:r>
            <a:endParaRPr lang="en-GB" sz="1200" dirty="0"/>
          </a:p>
        </p:txBody>
      </p:sp>
      <p:pic>
        <p:nvPicPr>
          <p:cNvPr id="29" name="Picture 28" descr="Chart showing the extent to which stakeholders agree that the ONR operates in a way that is proportionate. Overall 72% of stakeholders agree that the ONR operates in a way that is proportionate. ">
            <a:extLst>
              <a:ext uri="{FF2B5EF4-FFF2-40B4-BE49-F238E27FC236}">
                <a16:creationId xmlns:a16="http://schemas.microsoft.com/office/drawing/2014/main" id="{AEA42B84-CA52-0B4B-9E29-10DD62D0C7AD}"/>
              </a:ext>
            </a:extLst>
          </p:cNvPr>
          <p:cNvPicPr>
            <a:picLocks noChangeAspect="1"/>
          </p:cNvPicPr>
          <p:nvPr/>
        </p:nvPicPr>
        <p:blipFill>
          <a:blip r:embed="rId2"/>
          <a:stretch>
            <a:fillRect/>
          </a:stretch>
        </p:blipFill>
        <p:spPr>
          <a:xfrm>
            <a:off x="515939" y="1772834"/>
            <a:ext cx="7206097" cy="4535817"/>
          </a:xfrm>
          <a:prstGeom prst="rect">
            <a:avLst/>
          </a:prstGeom>
        </p:spPr>
      </p:pic>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Q20. To what extent, if at all, do you agree or disagree that ONR operates in way that is proportionate? (n=151)</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23">
            <a:extLst>
              <a:ext uri="{FF2B5EF4-FFF2-40B4-BE49-F238E27FC236}">
                <a16:creationId xmlns:a16="http://schemas.microsoft.com/office/drawing/2014/main" id="{409E2402-F70E-98EA-0808-F20707AEBD98}"/>
              </a:ext>
            </a:extLst>
          </p:cNvPr>
          <p:cNvSpPr txBox="1"/>
          <p:nvPr/>
        </p:nvSpPr>
        <p:spPr>
          <a:xfrm>
            <a:off x="7618228" y="1946451"/>
            <a:ext cx="92573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t>
            </a:r>
          </a:p>
          <a:p>
            <a:pPr algn="ctr"/>
            <a:r>
              <a:rPr lang="en-US" sz="1100" dirty="0">
                <a:solidFill>
                  <a:srgbClr val="067836"/>
                </a:solidFill>
                <a:latin typeface="Arial" panose="020B0604020202020204" pitchFamily="34" charset="0"/>
                <a:cs typeface="Arial" panose="020B0604020202020204" pitchFamily="34" charset="0"/>
              </a:rPr>
              <a:t>Agree</a:t>
            </a:r>
          </a:p>
        </p:txBody>
      </p:sp>
      <p:sp>
        <p:nvSpPr>
          <p:cNvPr id="7" name="TextBox 24">
            <a:extLst>
              <a:ext uri="{FF2B5EF4-FFF2-40B4-BE49-F238E27FC236}">
                <a16:creationId xmlns:a16="http://schemas.microsoft.com/office/drawing/2014/main" id="{5FFF189C-1E08-C599-992C-A2CC8CA1EB88}"/>
              </a:ext>
            </a:extLst>
          </p:cNvPr>
          <p:cNvSpPr txBox="1"/>
          <p:nvPr/>
        </p:nvSpPr>
        <p:spPr>
          <a:xfrm>
            <a:off x="7766446" y="248505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72%</a:t>
            </a:r>
          </a:p>
        </p:txBody>
      </p:sp>
      <p:sp>
        <p:nvSpPr>
          <p:cNvPr id="4" name="TextBox 10">
            <a:extLst>
              <a:ext uri="{FF2B5EF4-FFF2-40B4-BE49-F238E27FC236}">
                <a16:creationId xmlns:a16="http://schemas.microsoft.com/office/drawing/2014/main" id="{0F95C459-51C4-DFB5-15BC-12BA42D00AED}"/>
              </a:ext>
            </a:extLst>
          </p:cNvPr>
          <p:cNvSpPr txBox="1"/>
          <p:nvPr/>
        </p:nvSpPr>
        <p:spPr>
          <a:xfrm>
            <a:off x="8170570" y="1946450"/>
            <a:ext cx="11224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a:t>
            </a:r>
          </a:p>
          <a:p>
            <a:pPr algn="ctr"/>
            <a:r>
              <a:rPr lang="en-US" sz="1100" dirty="0">
                <a:solidFill>
                  <a:schemeClr val="accent6"/>
                </a:solidFill>
                <a:latin typeface="Arial" panose="020B0604020202020204" pitchFamily="34" charset="0"/>
                <a:cs typeface="Arial" panose="020B0604020202020204" pitchFamily="34" charset="0"/>
              </a:rPr>
              <a:t>Disagree</a:t>
            </a:r>
          </a:p>
        </p:txBody>
      </p:sp>
      <p:sp>
        <p:nvSpPr>
          <p:cNvPr id="6" name="TextBox 12">
            <a:extLst>
              <a:ext uri="{FF2B5EF4-FFF2-40B4-BE49-F238E27FC236}">
                <a16:creationId xmlns:a16="http://schemas.microsoft.com/office/drawing/2014/main" id="{A2D4DCC7-5892-FDD8-425C-CE9ED838A423}"/>
              </a:ext>
            </a:extLst>
          </p:cNvPr>
          <p:cNvSpPr txBox="1"/>
          <p:nvPr/>
        </p:nvSpPr>
        <p:spPr>
          <a:xfrm>
            <a:off x="8413991" y="248505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9%</a:t>
            </a:r>
          </a:p>
        </p:txBody>
      </p:sp>
      <p:sp>
        <p:nvSpPr>
          <p:cNvPr id="9" name="TextBox 12">
            <a:extLst>
              <a:ext uri="{FF2B5EF4-FFF2-40B4-BE49-F238E27FC236}">
                <a16:creationId xmlns:a16="http://schemas.microsoft.com/office/drawing/2014/main" id="{F7415833-4DE5-4882-0347-3ADA1CCC4147}"/>
              </a:ext>
              <a:ext uri="{C183D7F6-B498-43B3-948B-1728B52AA6E4}">
                <adec:decorative xmlns:adec="http://schemas.microsoft.com/office/drawing/2017/decorative" val="1"/>
              </a:ext>
            </a:extLst>
          </p:cNvPr>
          <p:cNvSpPr txBox="1"/>
          <p:nvPr/>
        </p:nvSpPr>
        <p:spPr>
          <a:xfrm>
            <a:off x="8402721" y="3409811"/>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0%</a:t>
            </a:r>
          </a:p>
        </p:txBody>
      </p:sp>
      <p:sp>
        <p:nvSpPr>
          <p:cNvPr id="10" name="TextBox 24">
            <a:extLst>
              <a:ext uri="{FF2B5EF4-FFF2-40B4-BE49-F238E27FC236}">
                <a16:creationId xmlns:a16="http://schemas.microsoft.com/office/drawing/2014/main" id="{9AAF6BA7-F0E1-A84C-D197-785C820892E1}"/>
              </a:ext>
              <a:ext uri="{C183D7F6-B498-43B3-948B-1728B52AA6E4}">
                <adec:decorative xmlns:adec="http://schemas.microsoft.com/office/drawing/2017/decorative" val="1"/>
              </a:ext>
            </a:extLst>
          </p:cNvPr>
          <p:cNvSpPr txBox="1"/>
          <p:nvPr/>
        </p:nvSpPr>
        <p:spPr>
          <a:xfrm>
            <a:off x="7755176" y="340981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81%</a:t>
            </a:r>
          </a:p>
        </p:txBody>
      </p:sp>
      <p:sp>
        <p:nvSpPr>
          <p:cNvPr id="12" name="TextBox 11">
            <a:extLst>
              <a:ext uri="{FF2B5EF4-FFF2-40B4-BE49-F238E27FC236}">
                <a16:creationId xmlns:a16="http://schemas.microsoft.com/office/drawing/2014/main" id="{7D526AC4-F500-E82E-83F0-7C639B95BCE3}"/>
              </a:ext>
              <a:ext uri="{C183D7F6-B498-43B3-948B-1728B52AA6E4}">
                <adec:decorative xmlns:adec="http://schemas.microsoft.com/office/drawing/2017/decorative" val="1"/>
              </a:ext>
            </a:extLst>
          </p:cNvPr>
          <p:cNvSpPr txBox="1"/>
          <p:nvPr/>
        </p:nvSpPr>
        <p:spPr>
          <a:xfrm>
            <a:off x="8402721" y="388910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9%</a:t>
            </a:r>
          </a:p>
        </p:txBody>
      </p:sp>
      <p:sp>
        <p:nvSpPr>
          <p:cNvPr id="13" name="TextBox 24">
            <a:extLst>
              <a:ext uri="{FF2B5EF4-FFF2-40B4-BE49-F238E27FC236}">
                <a16:creationId xmlns:a16="http://schemas.microsoft.com/office/drawing/2014/main" id="{6ED31D76-D346-8128-A52E-F7DB5474E95B}"/>
              </a:ext>
              <a:ext uri="{C183D7F6-B498-43B3-948B-1728B52AA6E4}">
                <adec:decorative xmlns:adec="http://schemas.microsoft.com/office/drawing/2017/decorative" val="1"/>
              </a:ext>
            </a:extLst>
          </p:cNvPr>
          <p:cNvSpPr txBox="1"/>
          <p:nvPr/>
        </p:nvSpPr>
        <p:spPr>
          <a:xfrm>
            <a:off x="7755176" y="388910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71%</a:t>
            </a:r>
          </a:p>
        </p:txBody>
      </p:sp>
      <p:sp>
        <p:nvSpPr>
          <p:cNvPr id="14" name="TextBox 12">
            <a:extLst>
              <a:ext uri="{FF2B5EF4-FFF2-40B4-BE49-F238E27FC236}">
                <a16:creationId xmlns:a16="http://schemas.microsoft.com/office/drawing/2014/main" id="{96C0B5DC-C3F8-ABE2-CB47-4DBDB43E33A1}"/>
              </a:ext>
              <a:ext uri="{C183D7F6-B498-43B3-948B-1728B52AA6E4}">
                <adec:decorative xmlns:adec="http://schemas.microsoft.com/office/drawing/2017/decorative" val="1"/>
              </a:ext>
            </a:extLst>
          </p:cNvPr>
          <p:cNvSpPr txBox="1"/>
          <p:nvPr/>
        </p:nvSpPr>
        <p:spPr>
          <a:xfrm>
            <a:off x="8402721" y="436856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25%</a:t>
            </a:r>
          </a:p>
        </p:txBody>
      </p:sp>
      <p:sp>
        <p:nvSpPr>
          <p:cNvPr id="15" name="TextBox 24">
            <a:extLst>
              <a:ext uri="{FF2B5EF4-FFF2-40B4-BE49-F238E27FC236}">
                <a16:creationId xmlns:a16="http://schemas.microsoft.com/office/drawing/2014/main" id="{2B7E73E0-E02A-14E9-924B-4EB00C9B789B}"/>
              </a:ext>
              <a:ext uri="{C183D7F6-B498-43B3-948B-1728B52AA6E4}">
                <adec:decorative xmlns:adec="http://schemas.microsoft.com/office/drawing/2017/decorative" val="1"/>
              </a:ext>
            </a:extLst>
          </p:cNvPr>
          <p:cNvSpPr txBox="1"/>
          <p:nvPr/>
        </p:nvSpPr>
        <p:spPr>
          <a:xfrm>
            <a:off x="7755176" y="4368567"/>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65%</a:t>
            </a:r>
          </a:p>
        </p:txBody>
      </p:sp>
      <p:sp>
        <p:nvSpPr>
          <p:cNvPr id="16" name="TextBox 12">
            <a:extLst>
              <a:ext uri="{FF2B5EF4-FFF2-40B4-BE49-F238E27FC236}">
                <a16:creationId xmlns:a16="http://schemas.microsoft.com/office/drawing/2014/main" id="{3767E1C8-1E45-069C-3AB8-6E334D51F3B0}"/>
              </a:ext>
              <a:ext uri="{C183D7F6-B498-43B3-948B-1728B52AA6E4}">
                <adec:decorative xmlns:adec="http://schemas.microsoft.com/office/drawing/2017/decorative" val="1"/>
              </a:ext>
            </a:extLst>
          </p:cNvPr>
          <p:cNvSpPr txBox="1"/>
          <p:nvPr/>
        </p:nvSpPr>
        <p:spPr>
          <a:xfrm>
            <a:off x="8402721" y="480959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0%</a:t>
            </a:r>
          </a:p>
        </p:txBody>
      </p:sp>
      <p:sp>
        <p:nvSpPr>
          <p:cNvPr id="17" name="TextBox 24">
            <a:extLst>
              <a:ext uri="{FF2B5EF4-FFF2-40B4-BE49-F238E27FC236}">
                <a16:creationId xmlns:a16="http://schemas.microsoft.com/office/drawing/2014/main" id="{CC66D928-6D35-024E-B8B4-E0BDC3414A38}"/>
              </a:ext>
              <a:ext uri="{C183D7F6-B498-43B3-948B-1728B52AA6E4}">
                <adec:decorative xmlns:adec="http://schemas.microsoft.com/office/drawing/2017/decorative" val="1"/>
              </a:ext>
            </a:extLst>
          </p:cNvPr>
          <p:cNvSpPr txBox="1"/>
          <p:nvPr/>
        </p:nvSpPr>
        <p:spPr>
          <a:xfrm>
            <a:off x="7755176" y="480959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75%</a:t>
            </a:r>
          </a:p>
        </p:txBody>
      </p:sp>
      <p:sp>
        <p:nvSpPr>
          <p:cNvPr id="18" name="TextBox 12">
            <a:extLst>
              <a:ext uri="{FF2B5EF4-FFF2-40B4-BE49-F238E27FC236}">
                <a16:creationId xmlns:a16="http://schemas.microsoft.com/office/drawing/2014/main" id="{1030E785-85AC-C322-04F3-11A675258456}"/>
              </a:ext>
              <a:ext uri="{C183D7F6-B498-43B3-948B-1728B52AA6E4}">
                <adec:decorative xmlns:adec="http://schemas.microsoft.com/office/drawing/2017/decorative" val="1"/>
              </a:ext>
            </a:extLst>
          </p:cNvPr>
          <p:cNvSpPr txBox="1"/>
          <p:nvPr/>
        </p:nvSpPr>
        <p:spPr>
          <a:xfrm>
            <a:off x="8413991" y="528428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20%</a:t>
            </a:r>
          </a:p>
        </p:txBody>
      </p:sp>
      <p:sp>
        <p:nvSpPr>
          <p:cNvPr id="19" name="TextBox 24">
            <a:extLst>
              <a:ext uri="{FF2B5EF4-FFF2-40B4-BE49-F238E27FC236}">
                <a16:creationId xmlns:a16="http://schemas.microsoft.com/office/drawing/2014/main" id="{277860FB-5A48-7CD4-1243-99BF43EE0D34}"/>
              </a:ext>
              <a:ext uri="{C183D7F6-B498-43B3-948B-1728B52AA6E4}">
                <adec:decorative xmlns:adec="http://schemas.microsoft.com/office/drawing/2017/decorative" val="1"/>
              </a:ext>
            </a:extLst>
          </p:cNvPr>
          <p:cNvSpPr txBox="1"/>
          <p:nvPr/>
        </p:nvSpPr>
        <p:spPr>
          <a:xfrm>
            <a:off x="7766446" y="528428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60%</a:t>
            </a:r>
          </a:p>
        </p:txBody>
      </p:sp>
      <p:pic>
        <p:nvPicPr>
          <p:cNvPr id="21" name="Graphic 20">
            <a:extLst>
              <a:ext uri="{FF2B5EF4-FFF2-40B4-BE49-F238E27FC236}">
                <a16:creationId xmlns:a16="http://schemas.microsoft.com/office/drawing/2014/main" id="{68CB9BD4-06DE-11ED-06AB-7259D29B652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2715" y="2554137"/>
            <a:ext cx="678873" cy="678873"/>
          </a:xfrm>
          <a:prstGeom prst="rect">
            <a:avLst/>
          </a:prstGeom>
        </p:spPr>
      </p:pic>
      <p:pic>
        <p:nvPicPr>
          <p:cNvPr id="22" name="Graphic 21">
            <a:extLst>
              <a:ext uri="{FF2B5EF4-FFF2-40B4-BE49-F238E27FC236}">
                <a16:creationId xmlns:a16="http://schemas.microsoft.com/office/drawing/2014/main" id="{8E4ADA7C-D0B9-9A09-A948-4D992BD99AA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36516" y="3382292"/>
            <a:ext cx="802249" cy="802249"/>
          </a:xfrm>
          <a:prstGeom prst="rect">
            <a:avLst/>
          </a:prstGeom>
        </p:spPr>
      </p:pic>
      <p:pic>
        <p:nvPicPr>
          <p:cNvPr id="23" name="Graphic 22">
            <a:extLst>
              <a:ext uri="{FF2B5EF4-FFF2-40B4-BE49-F238E27FC236}">
                <a16:creationId xmlns:a16="http://schemas.microsoft.com/office/drawing/2014/main" id="{9F92713D-8E83-A518-2CD5-BB191CCE823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36516" y="4406774"/>
            <a:ext cx="843814" cy="843814"/>
          </a:xfrm>
          <a:prstGeom prst="rect">
            <a:avLst/>
          </a:prstGeom>
        </p:spPr>
      </p:pic>
      <p:sp>
        <p:nvSpPr>
          <p:cNvPr id="24" name="TextBox 23">
            <a:extLst>
              <a:ext uri="{FF2B5EF4-FFF2-40B4-BE49-F238E27FC236}">
                <a16:creationId xmlns:a16="http://schemas.microsoft.com/office/drawing/2014/main" id="{3826C261-DB1F-1DBD-7659-BE9E4E4ECE5C}"/>
              </a:ext>
            </a:extLst>
          </p:cNvPr>
          <p:cNvSpPr txBox="1"/>
          <p:nvPr/>
        </p:nvSpPr>
        <p:spPr>
          <a:xfrm>
            <a:off x="9263689" y="2097078"/>
            <a:ext cx="2622912"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Agree ONR operates proportionally - By level</a:t>
            </a:r>
            <a:endParaRPr lang="en-GB" sz="14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BAC147D-58F0-5CC3-9F1C-C9944B0DF963}"/>
              </a:ext>
            </a:extLst>
          </p:cNvPr>
          <p:cNvSpPr txBox="1"/>
          <p:nvPr/>
        </p:nvSpPr>
        <p:spPr>
          <a:xfrm>
            <a:off x="10281709" y="2639364"/>
            <a:ext cx="175682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Director level </a:t>
            </a:r>
          </a:p>
          <a:p>
            <a:r>
              <a:rPr lang="en-US" sz="1400" b="1" dirty="0">
                <a:latin typeface="Arial" panose="020B0604020202020204" pitchFamily="34" charset="0"/>
                <a:cs typeface="Arial" panose="020B0604020202020204" pitchFamily="34" charset="0"/>
              </a:rPr>
              <a:t>75%</a:t>
            </a:r>
            <a:endParaRPr lang="en-GB" sz="1400"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519BEBC-3EAE-FC32-5B59-6248FC1B39E6}"/>
              </a:ext>
            </a:extLst>
          </p:cNvPr>
          <p:cNvSpPr txBox="1"/>
          <p:nvPr/>
        </p:nvSpPr>
        <p:spPr>
          <a:xfrm>
            <a:off x="10281709" y="3474021"/>
            <a:ext cx="166091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Manager / Supervisor </a:t>
            </a:r>
          </a:p>
          <a:p>
            <a:r>
              <a:rPr lang="en-US" sz="1400" b="1" dirty="0">
                <a:latin typeface="Arial" panose="020B0604020202020204" pitchFamily="34" charset="0"/>
                <a:cs typeface="Arial" panose="020B0604020202020204" pitchFamily="34" charset="0"/>
              </a:rPr>
              <a:t>72%</a:t>
            </a:r>
            <a:endParaRPr lang="en-GB" sz="14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56B3F54-5B27-E687-F112-417AE1773641}"/>
              </a:ext>
            </a:extLst>
          </p:cNvPr>
          <p:cNvSpPr txBox="1"/>
          <p:nvPr/>
        </p:nvSpPr>
        <p:spPr>
          <a:xfrm>
            <a:off x="10281708" y="4680806"/>
            <a:ext cx="175682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Junior operative </a:t>
            </a:r>
            <a:r>
              <a:rPr lang="en-US" sz="1400" b="1" dirty="0">
                <a:latin typeface="Arial" panose="020B0604020202020204" pitchFamily="34" charset="0"/>
                <a:cs typeface="Arial" panose="020B0604020202020204" pitchFamily="34" charset="0"/>
              </a:rPr>
              <a:t>83%</a:t>
            </a:r>
            <a:endParaRPr lang="en-GB" sz="1400" b="1" dirty="0">
              <a:latin typeface="Arial" panose="020B0604020202020204" pitchFamily="34" charset="0"/>
              <a:cs typeface="Arial" panose="020B0604020202020204" pitchFamily="34" charset="0"/>
            </a:endParaRP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171462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91EF31D-E150-84C8-73F2-65F80511F6BA}"/>
              </a:ext>
            </a:extLst>
          </p:cNvPr>
          <p:cNvSpPr>
            <a:spLocks noGrp="1"/>
          </p:cNvSpPr>
          <p:nvPr>
            <p:ph type="title"/>
          </p:nvPr>
        </p:nvSpPr>
        <p:spPr>
          <a:xfrm>
            <a:off x="522986" y="397933"/>
            <a:ext cx="10801350" cy="675005"/>
          </a:xfrm>
        </p:spPr>
        <p:txBody>
          <a:bodyPr>
            <a:noAutofit/>
          </a:bodyPr>
          <a:lstStyle/>
          <a:p>
            <a:r>
              <a:rPr lang="en-US" sz="2200" dirty="0">
                <a:latin typeface="Arial" panose="020B0604020202020204" pitchFamily="34" charset="0"/>
                <a:ea typeface="Roboto" panose="02000000000000000000" pitchFamily="2" charset="0"/>
                <a:cs typeface="Arial" panose="020B0604020202020204" pitchFamily="34" charset="0"/>
              </a:rPr>
              <a:t>When explored, stakeholders generally feel that ONR and inspectors tend act as a guide and help support sites in adhering to regulations</a:t>
            </a:r>
            <a:endParaRPr lang="en-GB" sz="2200" dirty="0">
              <a:latin typeface="Arial" panose="020B0604020202020204" pitchFamily="34" charset="0"/>
              <a:ea typeface="Roboto" panose="02000000000000000000" pitchFamily="2" charset="0"/>
              <a:cs typeface="Arial" panose="020B0604020202020204" pitchFamily="34" charset="0"/>
            </a:endParaRPr>
          </a:p>
        </p:txBody>
      </p:sp>
      <p:sp>
        <p:nvSpPr>
          <p:cNvPr id="14" name="TextBox 13">
            <a:extLst>
              <a:ext uri="{FF2B5EF4-FFF2-40B4-BE49-F238E27FC236}">
                <a16:creationId xmlns:a16="http://schemas.microsoft.com/office/drawing/2014/main" id="{AB98BD1C-4870-9AD6-7E8A-9AD21005D7EC}"/>
              </a:ext>
            </a:extLst>
          </p:cNvPr>
          <p:cNvSpPr txBox="1"/>
          <p:nvPr/>
        </p:nvSpPr>
        <p:spPr>
          <a:xfrm>
            <a:off x="488949" y="1208822"/>
            <a:ext cx="11038412" cy="461665"/>
          </a:xfrm>
          <a:prstGeom prst="rect">
            <a:avLst/>
          </a:prstGeom>
          <a:solidFill>
            <a:schemeClr val="bg2">
              <a:lumMod val="95000"/>
            </a:schemeClr>
          </a:solidFill>
        </p:spPr>
        <p:txBody>
          <a:bodyPr wrap="square">
            <a:spAutoFit/>
          </a:bodyPr>
          <a:lstStyle/>
          <a:p>
            <a:r>
              <a:rPr lang="en-US" sz="1200" dirty="0">
                <a:latin typeface="Arial" panose="020B0604020202020204" pitchFamily="34" charset="0"/>
                <a:cs typeface="Arial" panose="020B0604020202020204" pitchFamily="34" charset="0"/>
              </a:rPr>
              <a:t>Stakeholders comment on </a:t>
            </a:r>
            <a:r>
              <a:rPr lang="en-US" sz="1200" b="1" i="1" dirty="0">
                <a:latin typeface="Arial" panose="020B0604020202020204" pitchFamily="34" charset="0"/>
                <a:cs typeface="Arial" panose="020B0604020202020204" pitchFamily="34" charset="0"/>
              </a:rPr>
              <a:t>early advice and guidance </a:t>
            </a:r>
            <a:r>
              <a:rPr lang="en-US" sz="1200" dirty="0">
                <a:latin typeface="Arial" panose="020B0604020202020204" pitchFamily="34" charset="0"/>
                <a:cs typeface="Arial" panose="020B0604020202020204" pitchFamily="34" charset="0"/>
              </a:rPr>
              <a:t>from inspectors about what they need to do to prevent regulatory interventions. This is something that stakeholders think has developed over time. </a:t>
            </a:r>
            <a:endParaRPr lang="en-GB"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BCE4DF-BE03-98C2-9346-147222276174}"/>
              </a:ext>
            </a:extLst>
          </p:cNvPr>
          <p:cNvSpPr txBox="1"/>
          <p:nvPr/>
        </p:nvSpPr>
        <p:spPr>
          <a:xfrm>
            <a:off x="488949" y="1819174"/>
            <a:ext cx="5146464" cy="919401"/>
          </a:xfrm>
          <a:prstGeom prst="roundRect">
            <a:avLst/>
          </a:prstGeom>
          <a:noFill/>
          <a:ln w="38100">
            <a:solidFill>
              <a:schemeClr val="accent2"/>
            </a:solidFill>
          </a:ln>
        </p:spPr>
        <p:txBody>
          <a:bodyPr wrap="square">
            <a:spAutoFit/>
          </a:bodyPr>
          <a:lstStyle/>
          <a:p>
            <a:r>
              <a:rPr lang="en-US" sz="1200" dirty="0">
                <a:latin typeface="Arial" panose="020B0604020202020204" pitchFamily="34" charset="0"/>
                <a:cs typeface="Arial" panose="020B0604020202020204" pitchFamily="34" charset="0"/>
              </a:rPr>
              <a:t>“If I raise something like that, it's more an advisory, 'Look, this is not a major issue now, but if it's not addressed it will be,' type of thing...Again, I find the ONR to be quite measured so yes, I think they do.”</a:t>
            </a:r>
          </a:p>
          <a:p>
            <a:r>
              <a:rPr lang="en-US" sz="1200" b="1" dirty="0">
                <a:latin typeface="Arial" panose="020B0604020202020204" pitchFamily="34" charset="0"/>
                <a:cs typeface="Arial" panose="020B0604020202020204" pitchFamily="34" charset="0"/>
              </a:rPr>
              <a:t>Decommissioning site</a:t>
            </a:r>
          </a:p>
        </p:txBody>
      </p:sp>
      <p:sp>
        <p:nvSpPr>
          <p:cNvPr id="11" name="TextBox 10">
            <a:extLst>
              <a:ext uri="{FF2B5EF4-FFF2-40B4-BE49-F238E27FC236}">
                <a16:creationId xmlns:a16="http://schemas.microsoft.com/office/drawing/2014/main" id="{2E261D33-C856-3A37-983D-8C3C5DAE003A}"/>
              </a:ext>
            </a:extLst>
          </p:cNvPr>
          <p:cNvSpPr txBox="1"/>
          <p:nvPr/>
        </p:nvSpPr>
        <p:spPr>
          <a:xfrm>
            <a:off x="5756284" y="1819174"/>
            <a:ext cx="2912948" cy="919401"/>
          </a:xfrm>
          <a:prstGeom prst="roundRect">
            <a:avLst/>
          </a:prstGeom>
          <a:noFill/>
          <a:ln w="38100">
            <a:solidFill>
              <a:schemeClr val="accent2"/>
            </a:solidFill>
          </a:ln>
        </p:spPr>
        <p:txBody>
          <a:bodyPr wrap="square">
            <a:spAutoFit/>
          </a:bodyPr>
          <a:lstStyle/>
          <a:p>
            <a:r>
              <a:rPr lang="en-US" sz="1200" dirty="0">
                <a:latin typeface="Arial" panose="020B0604020202020204" pitchFamily="34" charset="0"/>
                <a:cs typeface="Arial" panose="020B0604020202020204" pitchFamily="34" charset="0"/>
              </a:rPr>
              <a:t>"I've seen a lot more in the last 2 or 3 years that proportionality has really started to become more prominent.”</a:t>
            </a:r>
          </a:p>
          <a:p>
            <a:r>
              <a:rPr lang="en-US" sz="1200" b="1" dirty="0">
                <a:latin typeface="Arial" panose="020B0604020202020204" pitchFamily="34" charset="0"/>
                <a:cs typeface="Arial" panose="020B0604020202020204" pitchFamily="34" charset="0"/>
              </a:rPr>
              <a:t>Defence site</a:t>
            </a:r>
          </a:p>
        </p:txBody>
      </p:sp>
      <p:sp>
        <p:nvSpPr>
          <p:cNvPr id="9" name="New shape">
            <a:extLst>
              <a:ext uri="{FF2B5EF4-FFF2-40B4-BE49-F238E27FC236}">
                <a16:creationId xmlns:a16="http://schemas.microsoft.com/office/drawing/2014/main" id="{9F1BD549-FE4D-5513-DE9F-EB8F512C7E31}"/>
              </a:ext>
              <a:ext uri="{C183D7F6-B498-43B3-948B-1728B52AA6E4}">
                <adec:decorative xmlns:adec="http://schemas.microsoft.com/office/drawing/2017/decorative" val="1"/>
              </a:ext>
            </a:extLst>
          </p:cNvPr>
          <p:cNvSpPr/>
          <p:nvPr/>
        </p:nvSpPr>
        <p:spPr>
          <a:xfrm>
            <a:off x="929640" y="6530340"/>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l"/>
            <a:r>
              <a:rPr lang="en-US" sz="1000" dirty="0">
                <a:solidFill>
                  <a:srgbClr val="000000"/>
                </a:solidFill>
                <a:latin typeface="Arial" panose="020B0604020202020204" pitchFamily="34" charset="0"/>
                <a:cs typeface="Arial" panose="020B0604020202020204" pitchFamily="34" charset="0"/>
              </a:rPr>
              <a:t>In terms of the way the ONR operates, do you think it responds to issues in a way that is proportionate (Qual interviews) </a:t>
            </a:r>
          </a:p>
          <a:p>
            <a:pPr algn="l"/>
            <a:r>
              <a:rPr lang="en-US" sz="1000" dirty="0">
                <a:solidFill>
                  <a:srgbClr val="000000"/>
                </a:solidFill>
                <a:latin typeface="Arial" panose="020B0604020202020204" pitchFamily="34" charset="0"/>
                <a:cs typeface="Arial" panose="020B0604020202020204" pitchFamily="34" charset="0"/>
              </a:rPr>
              <a:t>Have you interacted with Inspectors and if so do you feel they have been proportionate? (Qual interviews)</a:t>
            </a:r>
          </a:p>
        </p:txBody>
      </p:sp>
      <p:sp>
        <p:nvSpPr>
          <p:cNvPr id="2" name="TextBox 1">
            <a:extLst>
              <a:ext uri="{FF2B5EF4-FFF2-40B4-BE49-F238E27FC236}">
                <a16:creationId xmlns:a16="http://schemas.microsoft.com/office/drawing/2014/main" id="{61427D9C-E03B-A145-52E3-4B004D5AFBDD}"/>
              </a:ext>
            </a:extLst>
          </p:cNvPr>
          <p:cNvSpPr txBox="1"/>
          <p:nvPr/>
        </p:nvSpPr>
        <p:spPr>
          <a:xfrm>
            <a:off x="8790104" y="1819174"/>
            <a:ext cx="2912947" cy="919401"/>
          </a:xfrm>
          <a:prstGeom prst="roundRect">
            <a:avLst/>
          </a:prstGeom>
          <a:noFill/>
          <a:ln w="38100">
            <a:solidFill>
              <a:schemeClr val="accent2"/>
            </a:solidFill>
          </a:ln>
        </p:spPr>
        <p:txBody>
          <a:bodyPr wrap="square">
            <a:spAutoFit/>
          </a:bodyPr>
          <a:lstStyle/>
          <a:p>
            <a:r>
              <a:rPr lang="en-US" sz="1200" dirty="0">
                <a:latin typeface="Arial" panose="020B0604020202020204" pitchFamily="34" charset="0"/>
                <a:cs typeface="Arial" panose="020B0604020202020204" pitchFamily="34" charset="0"/>
              </a:rPr>
              <a:t>“I think when you talk to them, when you talk to the site inspector, […]  and others, they're quite open."</a:t>
            </a:r>
          </a:p>
          <a:p>
            <a:r>
              <a:rPr lang="en-US" sz="1200" b="1" dirty="0">
                <a:latin typeface="Arial" panose="020B0604020202020204" pitchFamily="34" charset="0"/>
                <a:cs typeface="Arial" panose="020B0604020202020204" pitchFamily="34" charset="0"/>
              </a:rPr>
              <a:t>Operating Civil Reactor Site</a:t>
            </a:r>
          </a:p>
        </p:txBody>
      </p:sp>
      <p:sp>
        <p:nvSpPr>
          <p:cNvPr id="8" name="TextBox 7">
            <a:extLst>
              <a:ext uri="{FF2B5EF4-FFF2-40B4-BE49-F238E27FC236}">
                <a16:creationId xmlns:a16="http://schemas.microsoft.com/office/drawing/2014/main" id="{3AC76F12-8E15-9F59-01C5-1EF2F89BA56D}"/>
              </a:ext>
            </a:extLst>
          </p:cNvPr>
          <p:cNvSpPr txBox="1"/>
          <p:nvPr/>
        </p:nvSpPr>
        <p:spPr>
          <a:xfrm>
            <a:off x="488949" y="2852254"/>
            <a:ext cx="11075684" cy="919401"/>
          </a:xfrm>
          <a:prstGeom prst="roundRect">
            <a:avLst/>
          </a:prstGeom>
          <a:noFill/>
          <a:ln w="38100">
            <a:solidFill>
              <a:schemeClr val="accent4"/>
            </a:solidFill>
          </a:ln>
        </p:spPr>
        <p:txBody>
          <a:bodyPr wrap="square">
            <a:spAutoFit/>
          </a:bodyPr>
          <a:lstStyle/>
          <a:p>
            <a:r>
              <a:rPr lang="en-US" sz="1200" dirty="0">
                <a:latin typeface="Arial" panose="020B0604020202020204" pitchFamily="34" charset="0"/>
                <a:cs typeface="Arial" panose="020B0604020202020204" pitchFamily="34" charset="0"/>
              </a:rPr>
              <a:t>"Most of the time I find the ONR inspectors to be very proportionate and sensible in their approach. Every now and then we can find ourselves getting to a position where proportionality seems to go out of the window. And that's a bit about sometimes we're asked to update paperwork and things like that which has no net benefit for safety but does make it easier for a regulator or others to go back and check.”</a:t>
            </a:r>
          </a:p>
          <a:p>
            <a:r>
              <a:rPr lang="en-US" sz="1200" b="1" dirty="0">
                <a:latin typeface="Arial" panose="020B0604020202020204" pitchFamily="34" charset="0"/>
                <a:cs typeface="Arial" panose="020B0604020202020204" pitchFamily="34" charset="0"/>
              </a:rPr>
              <a:t>Defence site</a:t>
            </a:r>
            <a:endParaRPr lang="en-US"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2B7D33E-D880-8DC8-6305-7FC24F6EF9A8}"/>
              </a:ext>
            </a:extLst>
          </p:cNvPr>
          <p:cNvSpPr txBox="1"/>
          <p:nvPr/>
        </p:nvSpPr>
        <p:spPr>
          <a:xfrm>
            <a:off x="488949" y="3889192"/>
            <a:ext cx="11038412" cy="510778"/>
          </a:xfrm>
          <a:prstGeom prst="roundRect">
            <a:avLst/>
          </a:prstGeom>
          <a:solidFill>
            <a:schemeClr val="bg2">
              <a:lumMod val="95000"/>
            </a:schemeClr>
          </a:solidFill>
          <a:ln w="38100">
            <a:noFill/>
          </a:ln>
        </p:spPr>
        <p:txBody>
          <a:bodyPr wrap="square">
            <a:spAutoFit/>
          </a:bodyPr>
          <a:lstStyle/>
          <a:p>
            <a:r>
              <a:rPr lang="en-US" sz="1200" dirty="0">
                <a:latin typeface="Arial" panose="020B0604020202020204" pitchFamily="34" charset="0"/>
                <a:cs typeface="Arial" panose="020B0604020202020204" pitchFamily="34" charset="0"/>
              </a:rPr>
              <a:t>However, there are some more </a:t>
            </a:r>
            <a:r>
              <a:rPr lang="en-US" sz="1200" b="1" i="1" dirty="0">
                <a:latin typeface="Arial" panose="020B0604020202020204" pitchFamily="34" charset="0"/>
                <a:cs typeface="Arial" panose="020B0604020202020204" pitchFamily="34" charset="0"/>
              </a:rPr>
              <a:t>negative</a:t>
            </a:r>
            <a:r>
              <a:rPr lang="en-US" sz="1200" dirty="0">
                <a:latin typeface="Arial" panose="020B0604020202020204" pitchFamily="34" charset="0"/>
                <a:cs typeface="Arial" panose="020B0604020202020204" pitchFamily="34" charset="0"/>
              </a:rPr>
              <a:t> examples where stakeholders feel that ONR has not shown proportionality, either in one particular area they experience or more generally.</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0EFDDD1-25B5-693C-B1CC-39E9375C3294}"/>
              </a:ext>
            </a:extLst>
          </p:cNvPr>
          <p:cNvSpPr txBox="1"/>
          <p:nvPr/>
        </p:nvSpPr>
        <p:spPr>
          <a:xfrm>
            <a:off x="488949" y="4525005"/>
            <a:ext cx="7719759" cy="715089"/>
          </a:xfrm>
          <a:prstGeom prst="roundRect">
            <a:avLst/>
          </a:prstGeom>
          <a:noFill/>
          <a:ln w="38100">
            <a:solidFill>
              <a:schemeClr val="accent6"/>
            </a:solidFill>
          </a:ln>
        </p:spPr>
        <p:txBody>
          <a:bodyPr wrap="square">
            <a:spAutoFit/>
          </a:bodyPr>
          <a:lstStyle/>
          <a:p>
            <a:r>
              <a:rPr lang="en-US" sz="1200" dirty="0">
                <a:latin typeface="Arial" panose="020B0604020202020204" pitchFamily="34" charset="0"/>
                <a:cs typeface="Arial" panose="020B0604020202020204" pitchFamily="34" charset="0"/>
              </a:rPr>
              <a:t>“[Yes ] On day to day running, stuff like that. As I say, I don't think security do, I have to say I think security is over the top.”</a:t>
            </a:r>
          </a:p>
          <a:p>
            <a:r>
              <a:rPr lang="en-US" sz="1200" b="1" dirty="0">
                <a:latin typeface="Arial" panose="020B0604020202020204" pitchFamily="34" charset="0"/>
                <a:cs typeface="Arial" panose="020B0604020202020204" pitchFamily="34" charset="0"/>
              </a:rPr>
              <a:t>Decommissioning site</a:t>
            </a:r>
          </a:p>
        </p:txBody>
      </p:sp>
      <p:sp>
        <p:nvSpPr>
          <p:cNvPr id="5" name="TextBox 4">
            <a:extLst>
              <a:ext uri="{FF2B5EF4-FFF2-40B4-BE49-F238E27FC236}">
                <a16:creationId xmlns:a16="http://schemas.microsoft.com/office/drawing/2014/main" id="{2D42AE23-E586-50E4-07AF-ACD5842C06C2}"/>
              </a:ext>
            </a:extLst>
          </p:cNvPr>
          <p:cNvSpPr txBox="1"/>
          <p:nvPr/>
        </p:nvSpPr>
        <p:spPr>
          <a:xfrm>
            <a:off x="488948" y="5339139"/>
            <a:ext cx="7719759" cy="919401"/>
          </a:xfrm>
          <a:prstGeom prst="roundRect">
            <a:avLst/>
          </a:prstGeom>
          <a:noFill/>
          <a:ln w="38100">
            <a:solidFill>
              <a:schemeClr val="accent6"/>
            </a:solidFill>
          </a:ln>
        </p:spPr>
        <p:txBody>
          <a:bodyPr wrap="square">
            <a:spAutoFit/>
          </a:bodyPr>
          <a:lstStyle/>
          <a:p>
            <a:r>
              <a:rPr lang="en-US" sz="1200" dirty="0">
                <a:latin typeface="Arial" panose="020B0604020202020204" pitchFamily="34" charset="0"/>
                <a:cs typeface="Arial" panose="020B0604020202020204" pitchFamily="34" charset="0"/>
              </a:rPr>
              <a:t>“It's an exceptionally homogeneous group. So, they are subject to group think, and they struggle to see the perspective of a duty holder. Given that none of them to my knowledge bar 1 has ever worked for a duty holder. They have little to no appreciation of what it is we're trying to achieve and how we're trying to do that.”</a:t>
            </a:r>
          </a:p>
          <a:p>
            <a:r>
              <a:rPr lang="en-US" sz="1200" b="1" dirty="0">
                <a:latin typeface="Arial" panose="020B0604020202020204" pitchFamily="34" charset="0"/>
                <a:cs typeface="Arial" panose="020B0604020202020204" pitchFamily="34" charset="0"/>
              </a:rPr>
              <a:t>Operating Civil Reactor Site</a:t>
            </a:r>
          </a:p>
        </p:txBody>
      </p:sp>
      <p:sp>
        <p:nvSpPr>
          <p:cNvPr id="6" name="TextBox 5">
            <a:extLst>
              <a:ext uri="{FF2B5EF4-FFF2-40B4-BE49-F238E27FC236}">
                <a16:creationId xmlns:a16="http://schemas.microsoft.com/office/drawing/2014/main" id="{5D3E21D1-93C8-6837-01E4-DEB8690FE5AB}"/>
              </a:ext>
            </a:extLst>
          </p:cNvPr>
          <p:cNvSpPr txBox="1"/>
          <p:nvPr/>
        </p:nvSpPr>
        <p:spPr>
          <a:xfrm>
            <a:off x="8360229" y="4525005"/>
            <a:ext cx="3520198" cy="1736646"/>
          </a:xfrm>
          <a:prstGeom prst="roundRect">
            <a:avLst/>
          </a:prstGeom>
          <a:noFill/>
          <a:ln w="38100">
            <a:solidFill>
              <a:schemeClr val="accent6"/>
            </a:solidFill>
          </a:ln>
        </p:spPr>
        <p:txBody>
          <a:bodyPr wrap="square">
            <a:spAutoFit/>
          </a:bodyPr>
          <a:lstStyle/>
          <a:p>
            <a:r>
              <a:rPr lang="en-US" sz="1200" dirty="0">
                <a:latin typeface="Arial" panose="020B0604020202020204" pitchFamily="34" charset="0"/>
                <a:cs typeface="Arial" panose="020B0604020202020204" pitchFamily="34" charset="0"/>
              </a:rPr>
              <a:t>“Some individuals are entirely sensible and, you know, its simply a pleasure to talk to them because they understand what you're saying, they listen, and they respond accordingly. Other inspectors are incredibly belligerent, and they show no sign of proportionality at all so I'm afraid it's a complete spectrum.”</a:t>
            </a:r>
          </a:p>
          <a:p>
            <a:r>
              <a:rPr lang="en-US" sz="1200" b="1" dirty="0">
                <a:latin typeface="Arial" panose="020B0604020202020204" pitchFamily="34" charset="0"/>
                <a:cs typeface="Arial" panose="020B0604020202020204" pitchFamily="34" charset="0"/>
              </a:rPr>
              <a:t>Decommissioning Site</a:t>
            </a:r>
          </a:p>
        </p:txBody>
      </p:sp>
      <p:sp>
        <p:nvSpPr>
          <p:cNvPr id="3" name="Slide Number Placeholder 2">
            <a:extLst>
              <a:ext uri="{FF2B5EF4-FFF2-40B4-BE49-F238E27FC236}">
                <a16:creationId xmlns:a16="http://schemas.microsoft.com/office/drawing/2014/main" id="{E0AAC77E-ABA7-47ED-BAC0-B734AC1CB839}"/>
              </a:ext>
              <a:ext uri="{C183D7F6-B498-43B3-948B-1728B52AA6E4}">
                <adec:decorative xmlns:adec="http://schemas.microsoft.com/office/drawing/2017/decorative" val="1"/>
              </a:ext>
            </a:extLst>
          </p:cNvPr>
          <p:cNvSpPr>
            <a:spLocks noGrp="1"/>
          </p:cNvSpPr>
          <p:nvPr>
            <p:ph type="sldNum" sz="quarter" idx="12"/>
          </p:nvPr>
        </p:nvSpPr>
        <p:spPr/>
        <p:txBody>
          <a:bodyPr/>
          <a:lstStyle/>
          <a:p>
            <a:fld id="{DCD633C5-EF89-2749-84FE-9034CB20F467}" type="slidenum">
              <a:rPr lang="en-US" smtClean="0"/>
              <a:t>39</a:t>
            </a:fld>
            <a:endParaRPr lang="en-US" dirty="0"/>
          </a:p>
        </p:txBody>
      </p:sp>
    </p:spTree>
    <p:extLst>
      <p:ext uri="{BB962C8B-B14F-4D97-AF65-F5344CB8AC3E}">
        <p14:creationId xmlns:p14="http://schemas.microsoft.com/office/powerpoint/2010/main" val="16361335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6A6FE5-EF61-4BF8-AD97-7F067624003D}"/>
              </a:ext>
            </a:extLst>
          </p:cNvPr>
          <p:cNvSpPr>
            <a:spLocks noGrp="1"/>
          </p:cNvSpPr>
          <p:nvPr>
            <p:ph type="title"/>
          </p:nvPr>
        </p:nvSpPr>
        <p:spPr>
          <a:xfrm>
            <a:off x="515937" y="391160"/>
            <a:ext cx="10801351" cy="675005"/>
          </a:xfrm>
        </p:spPr>
        <p:txBody>
          <a:bodyPr anchor="ctr">
            <a:normAutofit/>
          </a:bodyPr>
          <a:lstStyle/>
          <a:p>
            <a:r>
              <a:rPr lang="en-GB" sz="3200" dirty="0"/>
              <a:t>Methodology</a:t>
            </a:r>
          </a:p>
        </p:txBody>
      </p:sp>
      <p:sp>
        <p:nvSpPr>
          <p:cNvPr id="2" name="Content Placeholder 1">
            <a:extLst>
              <a:ext uri="{FF2B5EF4-FFF2-40B4-BE49-F238E27FC236}">
                <a16:creationId xmlns:a16="http://schemas.microsoft.com/office/drawing/2014/main" id="{B4D7CDA0-D4D4-4C54-9E7B-707BD0DF7538}"/>
              </a:ext>
            </a:extLst>
          </p:cNvPr>
          <p:cNvSpPr>
            <a:spLocks noGrp="1"/>
          </p:cNvSpPr>
          <p:nvPr>
            <p:ph sz="quarter" idx="14"/>
          </p:nvPr>
        </p:nvSpPr>
        <p:spPr>
          <a:xfrm>
            <a:off x="546082" y="1192196"/>
            <a:ext cx="6286797" cy="4820653"/>
          </a:xfrm>
        </p:spPr>
        <p:txBody>
          <a:bodyPr>
            <a:noAutofit/>
          </a:bodyPr>
          <a:lstStyle/>
          <a:p>
            <a:pPr>
              <a:spcAft>
                <a:spcPts val="600"/>
              </a:spcAft>
            </a:pPr>
            <a:r>
              <a:rPr lang="en-US" dirty="0"/>
              <a:t>ONR stakeholders were surveyed online between 16</a:t>
            </a:r>
            <a:r>
              <a:rPr lang="en-US" baseline="30000" dirty="0"/>
              <a:t>th</a:t>
            </a:r>
            <a:r>
              <a:rPr lang="en-US" dirty="0"/>
              <a:t> February and 27</a:t>
            </a:r>
            <a:r>
              <a:rPr lang="en-US" baseline="30000" dirty="0"/>
              <a:t>th</a:t>
            </a:r>
            <a:r>
              <a:rPr lang="en-US" dirty="0"/>
              <a:t> March 2024. </a:t>
            </a:r>
          </a:p>
          <a:p>
            <a:pPr>
              <a:spcAft>
                <a:spcPts val="600"/>
              </a:spcAft>
            </a:pPr>
            <a:endParaRPr lang="en-US" dirty="0"/>
          </a:p>
          <a:p>
            <a:pPr>
              <a:spcAft>
                <a:spcPts val="600"/>
              </a:spcAft>
            </a:pPr>
            <a:r>
              <a:rPr lang="en-US" dirty="0"/>
              <a:t>151 respondents took part from a database of 906 contacts, although respondents were invited to share the survey with other members of their team/organisation. </a:t>
            </a:r>
          </a:p>
          <a:p>
            <a:pPr>
              <a:spcAft>
                <a:spcPts val="600"/>
              </a:spcAft>
            </a:pPr>
            <a:endParaRPr lang="en-US" dirty="0"/>
          </a:p>
          <a:p>
            <a:pPr>
              <a:spcAft>
                <a:spcPts val="600"/>
              </a:spcAft>
            </a:pPr>
            <a:r>
              <a:rPr lang="en-US" dirty="0"/>
              <a:t>As this survey was targeted at specific groups and on specific topics, this does not offer comparisons to previous waves of data, instead presenting a snapshot of opinion at this point in time. </a:t>
            </a:r>
          </a:p>
          <a:p>
            <a:pPr>
              <a:spcAft>
                <a:spcPts val="600"/>
              </a:spcAft>
            </a:pPr>
            <a:endParaRPr lang="en-US" dirty="0"/>
          </a:p>
          <a:p>
            <a:pPr>
              <a:spcAft>
                <a:spcPts val="600"/>
              </a:spcAft>
            </a:pPr>
            <a:r>
              <a:rPr lang="en-US" dirty="0"/>
              <a:t>Alongside this survey, participants who consented were invited to take part in an in-depth interview to further explore their attitudes and perceptions in more detail. In total 15 interviews were conducted, and their responses are analysed alongside the data from the survey to build a complete picture of attitudes of the nuclear sector.</a:t>
            </a:r>
          </a:p>
          <a:p>
            <a:pPr>
              <a:spcAft>
                <a:spcPts val="600"/>
              </a:spcAft>
            </a:pPr>
            <a:endParaRPr lang="en-US" sz="1350" dirty="0"/>
          </a:p>
        </p:txBody>
      </p:sp>
      <p:sp>
        <p:nvSpPr>
          <p:cNvPr id="8" name="Title 1">
            <a:extLst>
              <a:ext uri="{FF2B5EF4-FFF2-40B4-BE49-F238E27FC236}">
                <a16:creationId xmlns:a16="http://schemas.microsoft.com/office/drawing/2014/main" id="{96A7F888-355F-DF03-A455-7B530FAE24FD}"/>
              </a:ext>
            </a:extLst>
          </p:cNvPr>
          <p:cNvSpPr txBox="1">
            <a:spLocks/>
          </p:cNvSpPr>
          <p:nvPr/>
        </p:nvSpPr>
        <p:spPr>
          <a:xfrm>
            <a:off x="7964625" y="402325"/>
            <a:ext cx="2974312" cy="367501"/>
          </a:xfrm>
          <a:prstGeom prst="rect">
            <a:avLst/>
          </a:prstGeom>
          <a:solidFill>
            <a:srgbClr val="067836"/>
          </a:solidFill>
        </p:spPr>
        <p:txBody>
          <a:bodyPr vert="horz" lIns="91440" tIns="45720" rIns="91440" bIns="45720" rtlCol="0" anchor="ctr">
            <a:normAutofit/>
          </a:bodyPr>
          <a:lstStyle>
            <a:lvl1pPr algn="l" defTabSz="914400" rtl="0" eaLnBrk="1" latinLnBrk="0" hangingPunct="1">
              <a:lnSpc>
                <a:spcPct val="100000"/>
              </a:lnSpc>
              <a:spcBef>
                <a:spcPct val="0"/>
              </a:spcBef>
              <a:buNone/>
              <a:defRPr sz="2400" b="1" kern="1200" spc="70" baseline="0">
                <a:solidFill>
                  <a:schemeClr val="tx1"/>
                </a:solidFill>
                <a:latin typeface="+mj-lt"/>
                <a:ea typeface="+mj-ea"/>
                <a:cs typeface="+mj-cs"/>
              </a:defRPr>
            </a:lvl1pPr>
          </a:lstStyle>
          <a:p>
            <a:pPr algn="ctr"/>
            <a:r>
              <a:rPr lang="en-GB" sz="1800" dirty="0">
                <a:solidFill>
                  <a:schemeClr val="bg1"/>
                </a:solidFill>
              </a:rPr>
              <a:t>Sample breakdown</a:t>
            </a:r>
          </a:p>
        </p:txBody>
      </p:sp>
      <p:graphicFrame>
        <p:nvGraphicFramePr>
          <p:cNvPr id="10" name="Table 9">
            <a:extLst>
              <a:ext uri="{FF2B5EF4-FFF2-40B4-BE49-F238E27FC236}">
                <a16:creationId xmlns:a16="http://schemas.microsoft.com/office/drawing/2014/main" id="{1354826D-238E-792B-9C4D-23CFDC2EDE42}"/>
              </a:ext>
            </a:extLst>
          </p:cNvPr>
          <p:cNvGraphicFramePr>
            <a:graphicFrameLocks noGrp="1"/>
          </p:cNvGraphicFramePr>
          <p:nvPr>
            <p:extLst>
              <p:ext uri="{D42A27DB-BD31-4B8C-83A1-F6EECF244321}">
                <p14:modId xmlns:p14="http://schemas.microsoft.com/office/powerpoint/2010/main" val="2744696734"/>
              </p:ext>
            </p:extLst>
          </p:nvPr>
        </p:nvGraphicFramePr>
        <p:xfrm>
          <a:off x="7257644" y="890837"/>
          <a:ext cx="4388274" cy="3532728"/>
        </p:xfrm>
        <a:graphic>
          <a:graphicData uri="http://schemas.openxmlformats.org/drawingml/2006/table">
            <a:tbl>
              <a:tblPr firstRow="1">
                <a:tableStyleId>{2D5ABB26-0587-4C30-8999-92F81FD0307C}</a:tableStyleId>
              </a:tblPr>
              <a:tblGrid>
                <a:gridCol w="3275209">
                  <a:extLst>
                    <a:ext uri="{9D8B030D-6E8A-4147-A177-3AD203B41FA5}">
                      <a16:colId xmlns:a16="http://schemas.microsoft.com/office/drawing/2014/main" val="20000"/>
                    </a:ext>
                  </a:extLst>
                </a:gridCol>
                <a:gridCol w="1113065">
                  <a:extLst>
                    <a:ext uri="{9D8B030D-6E8A-4147-A177-3AD203B41FA5}">
                      <a16:colId xmlns:a16="http://schemas.microsoft.com/office/drawing/2014/main" val="20001"/>
                    </a:ext>
                  </a:extLst>
                </a:gridCol>
              </a:tblGrid>
              <a:tr h="368287">
                <a:tc>
                  <a:txBody>
                    <a:bodyPr/>
                    <a:lstStyle/>
                    <a:p>
                      <a:pPr algn="l" fontAlgn="ctr"/>
                      <a:r>
                        <a:rPr lang="en-US" sz="1200" b="1" i="0" u="none" strike="noStrike" dirty="0">
                          <a:solidFill>
                            <a:schemeClr val="tx1"/>
                          </a:solidFill>
                          <a:effectLst/>
                          <a:latin typeface="+mj-lt"/>
                          <a:cs typeface="Lucida Sans Unicode" panose="020B0602030504020204" pitchFamily="34" charset="0"/>
                        </a:rPr>
                        <a:t>Type of site</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chemeClr val="tx1"/>
                          </a:solidFill>
                          <a:effectLst/>
                          <a:latin typeface="+mj-lt"/>
                          <a:cs typeface="Lucida Sans Unicode" panose="020B0602030504020204" pitchFamily="34" charset="0"/>
                        </a:rPr>
                        <a:t>Number of responses</a:t>
                      </a:r>
                      <a:endParaRPr lang="en-GB" sz="1200" b="1"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7140718"/>
                  </a:ext>
                </a:extLst>
              </a:tr>
              <a:tr h="320347">
                <a:tc>
                  <a:txBody>
                    <a:bodyPr/>
                    <a:lstStyle/>
                    <a:p>
                      <a:pPr algn="l" fontAlgn="ctr"/>
                      <a:r>
                        <a:rPr lang="en-US" sz="1200" b="0" i="0" u="none" strike="noStrike" dirty="0">
                          <a:solidFill>
                            <a:schemeClr val="tx1"/>
                          </a:solidFill>
                          <a:effectLst/>
                          <a:latin typeface="+mj-lt"/>
                          <a:cs typeface="Lucida Sans Unicode" panose="020B0602030504020204" pitchFamily="34" charset="0"/>
                        </a:rPr>
                        <a:t>Defence site (weapons)</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5</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0347">
                <a:tc>
                  <a:txBody>
                    <a:bodyPr/>
                    <a:lstStyle/>
                    <a:p>
                      <a:pPr algn="l" fontAlgn="ctr"/>
                      <a:r>
                        <a:rPr lang="en-US" sz="1200" b="0" i="0" u="none" strike="noStrike" dirty="0">
                          <a:solidFill>
                            <a:schemeClr val="tx1"/>
                          </a:solidFill>
                          <a:effectLst/>
                          <a:latin typeface="+mj-lt"/>
                          <a:cs typeface="Lucida Sans Unicode" panose="020B0602030504020204" pitchFamily="34" charset="0"/>
                        </a:rPr>
                        <a:t>Defence site (propulsion)</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23</a:t>
                      </a: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1006">
                <a:tc>
                  <a:txBody>
                    <a:bodyPr/>
                    <a:lstStyle/>
                    <a:p>
                      <a:pPr algn="l" fontAlgn="ctr"/>
                      <a:r>
                        <a:rPr lang="en-US" sz="1200" b="0" i="0" u="none" strike="noStrike" dirty="0">
                          <a:solidFill>
                            <a:schemeClr val="tx1"/>
                          </a:solidFill>
                          <a:effectLst/>
                          <a:latin typeface="+mj-lt"/>
                          <a:cs typeface="Lucida Sans Unicode" panose="020B0602030504020204" pitchFamily="34" charset="0"/>
                        </a:rPr>
                        <a:t>Decommissioning site</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75</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347">
                <a:tc>
                  <a:txBody>
                    <a:bodyPr/>
                    <a:lstStyle/>
                    <a:p>
                      <a:pPr algn="l" fontAlgn="ctr"/>
                      <a:r>
                        <a:rPr lang="en-GB" sz="1200" b="0" i="0" u="none" strike="noStrike" dirty="0">
                          <a:solidFill>
                            <a:schemeClr val="tx1"/>
                          </a:solidFill>
                          <a:effectLst/>
                          <a:latin typeface="+mj-lt"/>
                          <a:cs typeface="Lucida Sans Unicode" panose="020B0602030504020204" pitchFamily="34" charset="0"/>
                        </a:rPr>
                        <a:t>Fuel manufacture site</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3</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0347">
                <a:tc>
                  <a:txBody>
                    <a:bodyPr/>
                    <a:lstStyle/>
                    <a:p>
                      <a:pPr algn="l" fontAlgn="ctr"/>
                      <a:r>
                        <a:rPr lang="en-GB" sz="1200" b="0" i="0" u="none" strike="noStrike" dirty="0">
                          <a:solidFill>
                            <a:schemeClr val="tx1"/>
                          </a:solidFill>
                          <a:effectLst/>
                          <a:latin typeface="+mj-lt"/>
                          <a:cs typeface="Lucida Sans Unicode" panose="020B0602030504020204" pitchFamily="34" charset="0"/>
                        </a:rPr>
                        <a:t>MOD Authorised site</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3</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0347">
                <a:tc>
                  <a:txBody>
                    <a:bodyPr/>
                    <a:lstStyle/>
                    <a:p>
                      <a:pPr algn="l" fontAlgn="ctr"/>
                      <a:r>
                        <a:rPr lang="en-US" sz="1200" b="0" i="0" u="none" strike="noStrike" dirty="0">
                          <a:solidFill>
                            <a:schemeClr val="tx1"/>
                          </a:solidFill>
                          <a:effectLst/>
                          <a:latin typeface="+mj-lt"/>
                          <a:cs typeface="Lucida Sans Unicode" panose="020B0602030504020204" pitchFamily="34" charset="0"/>
                        </a:rPr>
                        <a:t>Waste treatment and disposal site</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9</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0347">
                <a:tc>
                  <a:txBody>
                    <a:bodyPr/>
                    <a:lstStyle/>
                    <a:p>
                      <a:pPr algn="l" fontAlgn="ctr"/>
                      <a:r>
                        <a:rPr lang="en-GB" sz="1200" b="0" i="0" u="none" strike="noStrike" dirty="0">
                          <a:solidFill>
                            <a:schemeClr val="tx1"/>
                          </a:solidFill>
                          <a:effectLst/>
                          <a:latin typeface="+mj-lt"/>
                          <a:cs typeface="Lucida Sans Unicode" panose="020B0602030504020204" pitchFamily="34" charset="0"/>
                        </a:rPr>
                        <a:t>Operating Civil Reactor site</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20</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0347">
                <a:tc>
                  <a:txBody>
                    <a:bodyPr/>
                    <a:lstStyle/>
                    <a:p>
                      <a:pPr algn="l" fontAlgn="ctr"/>
                      <a:r>
                        <a:rPr lang="en-GB" sz="1200" b="0" i="0" u="none" strike="noStrike" dirty="0">
                          <a:solidFill>
                            <a:schemeClr val="tx1"/>
                          </a:solidFill>
                          <a:effectLst/>
                          <a:latin typeface="+mj-lt"/>
                          <a:cs typeface="Lucida Sans Unicode" panose="020B0602030504020204" pitchFamily="34" charset="0"/>
                        </a:rPr>
                        <a:t>New Reactor Construction site</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8</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810285"/>
                  </a:ext>
                </a:extLst>
              </a:tr>
              <a:tr h="320347">
                <a:tc>
                  <a:txBody>
                    <a:bodyPr/>
                    <a:lstStyle/>
                    <a:p>
                      <a:pPr algn="l" fontAlgn="ctr"/>
                      <a:r>
                        <a:rPr lang="en-US" sz="1200" b="0" i="0" u="none" strike="noStrike" dirty="0">
                          <a:solidFill>
                            <a:schemeClr val="tx1"/>
                          </a:solidFill>
                          <a:effectLst/>
                          <a:latin typeface="+mj-lt"/>
                          <a:cs typeface="Lucida Sans Unicode" panose="020B0602030504020204" pitchFamily="34" charset="0"/>
                        </a:rPr>
                        <a:t>Dutyholder (not a licensee or authorised site)</a:t>
                      </a:r>
                      <a:endParaRPr lang="en-GB" sz="1200" b="0" i="0" u="none" strike="noStrike" dirty="0">
                        <a:solidFill>
                          <a:schemeClr val="tx1"/>
                        </a:solidFill>
                        <a:effectLst/>
                        <a:latin typeface="+mj-lt"/>
                        <a:cs typeface="Lucida Sans Unicode" panose="020B0602030504020204" pitchFamily="34" charset="0"/>
                      </a:endParaRP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2</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6838131"/>
                  </a:ext>
                </a:extLst>
              </a:tr>
              <a:tr h="320347">
                <a:tc>
                  <a:txBody>
                    <a:bodyPr/>
                    <a:lstStyle/>
                    <a:p>
                      <a:pPr algn="l" fontAlgn="ctr"/>
                      <a:r>
                        <a:rPr lang="en-GB" sz="1200" b="0" i="0" u="none" strike="noStrike" dirty="0">
                          <a:solidFill>
                            <a:schemeClr val="tx1"/>
                          </a:solidFill>
                          <a:effectLst/>
                          <a:latin typeface="+mj-lt"/>
                          <a:cs typeface="Lucida Sans Unicode" panose="020B0602030504020204" pitchFamily="34" charset="0"/>
                        </a:rPr>
                        <a:t>Transport dutyholder</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3</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9222351"/>
                  </a:ext>
                </a:extLst>
              </a:tr>
            </a:tbl>
          </a:graphicData>
        </a:graphic>
      </p:graphicFrame>
      <p:graphicFrame>
        <p:nvGraphicFramePr>
          <p:cNvPr id="6" name="Table 5">
            <a:extLst>
              <a:ext uri="{FF2B5EF4-FFF2-40B4-BE49-F238E27FC236}">
                <a16:creationId xmlns:a16="http://schemas.microsoft.com/office/drawing/2014/main" id="{3A8D040A-E91B-E7CD-10D9-1DCAF606F622}"/>
              </a:ext>
            </a:extLst>
          </p:cNvPr>
          <p:cNvGraphicFramePr>
            <a:graphicFrameLocks noGrp="1"/>
          </p:cNvGraphicFramePr>
          <p:nvPr>
            <p:extLst>
              <p:ext uri="{D42A27DB-BD31-4B8C-83A1-F6EECF244321}">
                <p14:modId xmlns:p14="http://schemas.microsoft.com/office/powerpoint/2010/main" val="2508328509"/>
              </p:ext>
            </p:extLst>
          </p:nvPr>
        </p:nvGraphicFramePr>
        <p:xfrm>
          <a:off x="7257644" y="4544576"/>
          <a:ext cx="4388274" cy="1610646"/>
        </p:xfrm>
        <a:graphic>
          <a:graphicData uri="http://schemas.openxmlformats.org/drawingml/2006/table">
            <a:tbl>
              <a:tblPr firstRow="1">
                <a:tableStyleId>{2D5ABB26-0587-4C30-8999-92F81FD0307C}</a:tableStyleId>
              </a:tblPr>
              <a:tblGrid>
                <a:gridCol w="3275209">
                  <a:extLst>
                    <a:ext uri="{9D8B030D-6E8A-4147-A177-3AD203B41FA5}">
                      <a16:colId xmlns:a16="http://schemas.microsoft.com/office/drawing/2014/main" val="559354871"/>
                    </a:ext>
                  </a:extLst>
                </a:gridCol>
                <a:gridCol w="1113065">
                  <a:extLst>
                    <a:ext uri="{9D8B030D-6E8A-4147-A177-3AD203B41FA5}">
                      <a16:colId xmlns:a16="http://schemas.microsoft.com/office/drawing/2014/main" val="2228643215"/>
                    </a:ext>
                  </a:extLst>
                </a:gridCol>
              </a:tblGrid>
              <a:tr h="368287">
                <a:tc>
                  <a:txBody>
                    <a:bodyPr/>
                    <a:lstStyle/>
                    <a:p>
                      <a:pPr algn="l" fontAlgn="ctr"/>
                      <a:r>
                        <a:rPr lang="en-US" sz="1200" b="1" i="0" u="none" strike="noStrike" dirty="0">
                          <a:solidFill>
                            <a:schemeClr val="tx1"/>
                          </a:solidFill>
                          <a:effectLst/>
                          <a:latin typeface="+mj-lt"/>
                          <a:cs typeface="Lucida Sans Unicode" panose="020B0602030504020204" pitchFamily="34" charset="0"/>
                        </a:rPr>
                        <a:t>Status of site</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chemeClr val="tx1"/>
                          </a:solidFill>
                          <a:effectLst/>
                          <a:latin typeface="+mj-lt"/>
                          <a:cs typeface="Lucida Sans Unicode" panose="020B0602030504020204" pitchFamily="34" charset="0"/>
                        </a:rPr>
                        <a:t>Number of responses</a:t>
                      </a:r>
                      <a:endParaRPr lang="en-GB" sz="1200" b="1"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255020"/>
                  </a:ext>
                </a:extLst>
              </a:tr>
              <a:tr h="320347">
                <a:tc>
                  <a:txBody>
                    <a:bodyPr/>
                    <a:lstStyle/>
                    <a:p>
                      <a:pPr algn="l" fontAlgn="ctr"/>
                      <a:r>
                        <a:rPr lang="en-US" sz="1200" b="0" i="0" u="none" strike="noStrike" dirty="0">
                          <a:solidFill>
                            <a:schemeClr val="tx1"/>
                          </a:solidFill>
                          <a:effectLst/>
                          <a:latin typeface="+mj-lt"/>
                          <a:cs typeface="Lucida Sans Unicode" panose="020B0602030504020204" pitchFamily="34" charset="0"/>
                        </a:rPr>
                        <a:t>Authorised site</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3</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5170366"/>
                  </a:ext>
                </a:extLst>
              </a:tr>
              <a:tr h="320347">
                <a:tc>
                  <a:txBody>
                    <a:bodyPr/>
                    <a:lstStyle/>
                    <a:p>
                      <a:pPr algn="l" fontAlgn="ctr"/>
                      <a:r>
                        <a:rPr lang="en-US" sz="1200" b="0" i="0" u="none" strike="noStrike" dirty="0">
                          <a:solidFill>
                            <a:schemeClr val="tx1"/>
                          </a:solidFill>
                          <a:effectLst/>
                          <a:latin typeface="+mj-lt"/>
                          <a:cs typeface="Lucida Sans Unicode" panose="020B0602030504020204" pitchFamily="34" charset="0"/>
                        </a:rPr>
                        <a:t>Licensee</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143</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2276482"/>
                  </a:ext>
                </a:extLst>
              </a:tr>
              <a:tr h="271006">
                <a:tc>
                  <a:txBody>
                    <a:bodyPr/>
                    <a:lstStyle/>
                    <a:p>
                      <a:pPr algn="l" fontAlgn="ctr"/>
                      <a:r>
                        <a:rPr lang="en-US" sz="1200" b="0" i="0" u="none" strike="noStrike" dirty="0">
                          <a:solidFill>
                            <a:schemeClr val="tx1"/>
                          </a:solidFill>
                          <a:effectLst/>
                          <a:latin typeface="+mj-lt"/>
                          <a:cs typeface="Lucida Sans Unicode" panose="020B0602030504020204" pitchFamily="34" charset="0"/>
                        </a:rPr>
                        <a:t>Other dutyholder</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2</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4600812"/>
                  </a:ext>
                </a:extLst>
              </a:tr>
              <a:tr h="320347">
                <a:tc>
                  <a:txBody>
                    <a:bodyPr/>
                    <a:lstStyle/>
                    <a:p>
                      <a:pPr algn="l" fontAlgn="ctr"/>
                      <a:r>
                        <a:rPr lang="en-GB" sz="1200" b="0" i="0" u="none" strike="noStrike" dirty="0">
                          <a:solidFill>
                            <a:schemeClr val="tx1"/>
                          </a:solidFill>
                          <a:effectLst/>
                          <a:latin typeface="+mj-lt"/>
                          <a:cs typeface="Lucida Sans Unicode" panose="020B0602030504020204" pitchFamily="34" charset="0"/>
                        </a:rPr>
                        <a:t>Transport dutyholder</a:t>
                      </a:r>
                    </a:p>
                  </a:txBody>
                  <a:tcPr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Lucida Sans Unicode" panose="020B0602030504020204" pitchFamily="34" charset="0"/>
                        </a:rPr>
                        <a:t>3</a:t>
                      </a:r>
                      <a:endParaRPr lang="en-GB" sz="1200" b="0" i="0" u="none" strike="noStrike" dirty="0">
                        <a:solidFill>
                          <a:schemeClr val="tx1"/>
                        </a:solidFill>
                        <a:effectLst/>
                        <a:latin typeface="+mj-lt"/>
                        <a:cs typeface="Lucida Sans Unicode" panose="020B0602030504020204" pitchFamily="34" charset="0"/>
                      </a:endParaRPr>
                    </a:p>
                  </a:txBody>
                  <a:tcPr marL="9525" marR="9525" marT="9525" marB="0" anchor="ctr">
                    <a:lnL w="12700" cap="flat" cmpd="sng" algn="ctr">
                      <a:solidFill>
                        <a:srgbClr val="067836"/>
                      </a:solidFill>
                      <a:prstDash val="solid"/>
                      <a:round/>
                      <a:headEnd type="none" w="med" len="med"/>
                      <a:tailEnd type="none" w="med" len="med"/>
                    </a:lnL>
                    <a:lnR w="12700" cap="flat" cmpd="sng" algn="ctr">
                      <a:solidFill>
                        <a:srgbClr val="067836"/>
                      </a:solidFill>
                      <a:prstDash val="solid"/>
                      <a:round/>
                      <a:headEnd type="none" w="med" len="med"/>
                      <a:tailEnd type="none" w="med" len="med"/>
                    </a:lnR>
                    <a:lnT w="12700" cap="flat" cmpd="sng" algn="ctr">
                      <a:solidFill>
                        <a:srgbClr val="067836"/>
                      </a:solidFill>
                      <a:prstDash val="solid"/>
                      <a:round/>
                      <a:headEnd type="none" w="med" len="med"/>
                      <a:tailEnd type="none" w="med" len="med"/>
                    </a:lnT>
                    <a:lnB w="12700" cap="flat" cmpd="sng" algn="ctr">
                      <a:solidFill>
                        <a:srgbClr val="0678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9166667"/>
                  </a:ext>
                </a:extLst>
              </a:tr>
            </a:tbl>
          </a:graphicData>
        </a:graphic>
      </p:graphicFrame>
      <p:sp>
        <p:nvSpPr>
          <p:cNvPr id="3" name="Slide Number Placeholder 2">
            <a:extLst>
              <a:ext uri="{FF2B5EF4-FFF2-40B4-BE49-F238E27FC236}">
                <a16:creationId xmlns:a16="http://schemas.microsoft.com/office/drawing/2014/main" id="{EADDF095-764D-47EA-ADF3-ECD2FCA6D4F6}"/>
              </a:ext>
            </a:extLst>
          </p:cNvPr>
          <p:cNvSpPr>
            <a:spLocks noGrp="1"/>
          </p:cNvSpPr>
          <p:nvPr>
            <p:ph type="sldNum" sz="quarter" idx="17"/>
          </p:nvPr>
        </p:nvSpPr>
        <p:spPr>
          <a:xfrm>
            <a:off x="515937" y="6492875"/>
            <a:ext cx="505408" cy="212725"/>
          </a:xfrm>
        </p:spPr>
        <p:txBody>
          <a:bodyPr anchor="ctr">
            <a:noAutofit/>
          </a:bodyPr>
          <a:lstStyle/>
          <a:p>
            <a:pPr>
              <a:lnSpc>
                <a:spcPct val="90000"/>
              </a:lnSpc>
              <a:spcAft>
                <a:spcPts val="600"/>
              </a:spcAft>
            </a:pPr>
            <a:fld id="{DCD633C5-EF89-2749-84FE-9034CB20F467}" type="slidenum">
              <a:rPr lang="en-US" smtClean="0"/>
              <a:pPr>
                <a:lnSpc>
                  <a:spcPct val="90000"/>
                </a:lnSpc>
                <a:spcAft>
                  <a:spcPts val="600"/>
                </a:spcAft>
              </a:pPr>
              <a:t>4</a:t>
            </a:fld>
            <a:endParaRPr lang="en-US" dirty="0"/>
          </a:p>
        </p:txBody>
      </p:sp>
    </p:spTree>
    <p:extLst>
      <p:ext uri="{BB962C8B-B14F-4D97-AF65-F5344CB8AC3E}">
        <p14:creationId xmlns:p14="http://schemas.microsoft.com/office/powerpoint/2010/main" val="153157225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Stakeholders feel that ONR are broadly proportionate, particularly in relation to how far the dutyholder has fallen short of regulations</a:t>
            </a: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056768"/>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Overall, there are </a:t>
            </a:r>
            <a:r>
              <a:rPr lang="en-US" sz="1200" b="1" dirty="0">
                <a:latin typeface="Arial" panose="020B0604020202020204" pitchFamily="34" charset="0"/>
                <a:cs typeface="Arial" panose="020B0604020202020204" pitchFamily="34" charset="0"/>
              </a:rPr>
              <a:t>low levels of disagreement </a:t>
            </a:r>
            <a:r>
              <a:rPr lang="en-US" sz="1200" dirty="0">
                <a:latin typeface="Arial" panose="020B0604020202020204" pitchFamily="34" charset="0"/>
                <a:cs typeface="Arial" panose="020B0604020202020204" pitchFamily="34" charset="0"/>
              </a:rPr>
              <a:t>that ONR is </a:t>
            </a:r>
            <a:r>
              <a:rPr lang="en-US" sz="1200" b="1" dirty="0">
                <a:latin typeface="Arial" panose="020B0604020202020204" pitchFamily="34" charset="0"/>
                <a:cs typeface="Arial" panose="020B0604020202020204" pitchFamily="34" charset="0"/>
              </a:rPr>
              <a:t>proportionate</a:t>
            </a:r>
            <a:r>
              <a:rPr lang="en-US" sz="1200" dirty="0">
                <a:latin typeface="Arial" panose="020B0604020202020204" pitchFamily="34" charset="0"/>
                <a:cs typeface="Arial" panose="020B0604020202020204" pitchFamily="34" charset="0"/>
              </a:rPr>
              <a:t>, with most stakeholders feeling that ONR do operate in ways that consider the particular circumstances of sites and potential breaches of regulations.</a:t>
            </a:r>
            <a:endParaRPr lang="en-GB" sz="1200" dirty="0"/>
          </a:p>
        </p:txBody>
      </p:sp>
      <p:pic>
        <p:nvPicPr>
          <p:cNvPr id="7" name="Picture 6" descr="Chart showing the extent to which stakeholders agree or disagree with statements about the ONR and proportionality. Overall 80% of stakeholders think ONR consider how far the duty holder has fallen short of regulations.">
            <a:extLst>
              <a:ext uri="{FF2B5EF4-FFF2-40B4-BE49-F238E27FC236}">
                <a16:creationId xmlns:a16="http://schemas.microsoft.com/office/drawing/2014/main" id="{0C165F18-344A-5545-2693-BDDFFA809C5B}"/>
              </a:ext>
            </a:extLst>
          </p:cNvPr>
          <p:cNvPicPr>
            <a:picLocks noChangeAspect="1"/>
          </p:cNvPicPr>
          <p:nvPr/>
        </p:nvPicPr>
        <p:blipFill>
          <a:blip r:embed="rId2"/>
          <a:stretch>
            <a:fillRect/>
          </a:stretch>
        </p:blipFill>
        <p:spPr>
          <a:xfrm>
            <a:off x="376779" y="1583241"/>
            <a:ext cx="9949534" cy="4730906"/>
          </a:xfrm>
          <a:prstGeom prst="rect">
            <a:avLst/>
          </a:prstGeom>
        </p:spPr>
      </p:pic>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Q21. And to what extent, if at all, do you agree or disagree with the following statements about ONR's approach to proportionality? (n=151)</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10">
            <a:extLst>
              <a:ext uri="{FF2B5EF4-FFF2-40B4-BE49-F238E27FC236}">
                <a16:creationId xmlns:a16="http://schemas.microsoft.com/office/drawing/2014/main" id="{37FF2182-FF37-4B03-B516-4D85064E1DE5}"/>
              </a:ext>
              <a:ext uri="{C183D7F6-B498-43B3-948B-1728B52AA6E4}">
                <adec:decorative xmlns:adec="http://schemas.microsoft.com/office/drawing/2017/decorative" val="1"/>
              </a:ext>
            </a:extLst>
          </p:cNvPr>
          <p:cNvSpPr txBox="1"/>
          <p:nvPr/>
        </p:nvSpPr>
        <p:spPr>
          <a:xfrm>
            <a:off x="11004906" y="1681404"/>
            <a:ext cx="807404"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Disagree</a:t>
            </a:r>
          </a:p>
        </p:txBody>
      </p:sp>
      <p:sp>
        <p:nvSpPr>
          <p:cNvPr id="5" name="TextBox 23">
            <a:extLst>
              <a:ext uri="{FF2B5EF4-FFF2-40B4-BE49-F238E27FC236}">
                <a16:creationId xmlns:a16="http://schemas.microsoft.com/office/drawing/2014/main" id="{1ADCBBD6-A2B9-461C-8697-6C3AA51EB393}"/>
              </a:ext>
              <a:ext uri="{C183D7F6-B498-43B3-948B-1728B52AA6E4}">
                <adec:decorative xmlns:adec="http://schemas.microsoft.com/office/drawing/2017/decorative" val="1"/>
              </a:ext>
            </a:extLst>
          </p:cNvPr>
          <p:cNvSpPr txBox="1"/>
          <p:nvPr/>
        </p:nvSpPr>
        <p:spPr>
          <a:xfrm>
            <a:off x="10287216" y="1681404"/>
            <a:ext cx="84490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Agree</a:t>
            </a:r>
          </a:p>
        </p:txBody>
      </p:sp>
      <p:sp>
        <p:nvSpPr>
          <p:cNvPr id="6" name="TextBox 12">
            <a:extLst>
              <a:ext uri="{FF2B5EF4-FFF2-40B4-BE49-F238E27FC236}">
                <a16:creationId xmlns:a16="http://schemas.microsoft.com/office/drawing/2014/main" id="{13BB814D-F61B-465A-BD7E-74AE3515219E}"/>
              </a:ext>
              <a:ext uri="{C183D7F6-B498-43B3-948B-1728B52AA6E4}">
                <adec:decorative xmlns:adec="http://schemas.microsoft.com/office/drawing/2017/decorative" val="1"/>
              </a:ext>
            </a:extLst>
          </p:cNvPr>
          <p:cNvSpPr txBox="1"/>
          <p:nvPr/>
        </p:nvSpPr>
        <p:spPr>
          <a:xfrm>
            <a:off x="11081442" y="214582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6%</a:t>
            </a:r>
          </a:p>
        </p:txBody>
      </p:sp>
      <p:sp>
        <p:nvSpPr>
          <p:cNvPr id="9" name="TextBox 24">
            <a:extLst>
              <a:ext uri="{FF2B5EF4-FFF2-40B4-BE49-F238E27FC236}">
                <a16:creationId xmlns:a16="http://schemas.microsoft.com/office/drawing/2014/main" id="{F2649A43-8604-4F8E-8DCA-542BA0527BCC}"/>
              </a:ext>
              <a:ext uri="{C183D7F6-B498-43B3-948B-1728B52AA6E4}">
                <adec:decorative xmlns:adec="http://schemas.microsoft.com/office/drawing/2017/decorative" val="1"/>
              </a:ext>
            </a:extLst>
          </p:cNvPr>
          <p:cNvSpPr txBox="1"/>
          <p:nvPr/>
        </p:nvSpPr>
        <p:spPr>
          <a:xfrm>
            <a:off x="10425563" y="214582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80%</a:t>
            </a:r>
          </a:p>
        </p:txBody>
      </p:sp>
      <p:sp>
        <p:nvSpPr>
          <p:cNvPr id="21" name="TextBox 12">
            <a:extLst>
              <a:ext uri="{FF2B5EF4-FFF2-40B4-BE49-F238E27FC236}">
                <a16:creationId xmlns:a16="http://schemas.microsoft.com/office/drawing/2014/main" id="{DD228AB1-31BC-8E5A-49CC-1749D1D30529}"/>
              </a:ext>
              <a:ext uri="{C183D7F6-B498-43B3-948B-1728B52AA6E4}">
                <adec:decorative xmlns:adec="http://schemas.microsoft.com/office/drawing/2017/decorative" val="1"/>
              </a:ext>
            </a:extLst>
          </p:cNvPr>
          <p:cNvSpPr txBox="1"/>
          <p:nvPr/>
        </p:nvSpPr>
        <p:spPr>
          <a:xfrm>
            <a:off x="11081442" y="259871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5%</a:t>
            </a:r>
          </a:p>
        </p:txBody>
      </p:sp>
      <p:sp>
        <p:nvSpPr>
          <p:cNvPr id="22" name="TextBox 24">
            <a:extLst>
              <a:ext uri="{FF2B5EF4-FFF2-40B4-BE49-F238E27FC236}">
                <a16:creationId xmlns:a16="http://schemas.microsoft.com/office/drawing/2014/main" id="{0D33081C-9A61-331A-3D97-308E1E8CD2A1}"/>
              </a:ext>
              <a:ext uri="{C183D7F6-B498-43B3-948B-1728B52AA6E4}">
                <adec:decorative xmlns:adec="http://schemas.microsoft.com/office/drawing/2017/decorative" val="1"/>
              </a:ext>
            </a:extLst>
          </p:cNvPr>
          <p:cNvSpPr txBox="1"/>
          <p:nvPr/>
        </p:nvSpPr>
        <p:spPr>
          <a:xfrm>
            <a:off x="10425563" y="259871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76%</a:t>
            </a:r>
          </a:p>
        </p:txBody>
      </p:sp>
      <p:sp>
        <p:nvSpPr>
          <p:cNvPr id="23" name="TextBox 12">
            <a:extLst>
              <a:ext uri="{FF2B5EF4-FFF2-40B4-BE49-F238E27FC236}">
                <a16:creationId xmlns:a16="http://schemas.microsoft.com/office/drawing/2014/main" id="{08F12C5B-E49E-9634-A76B-4E4E6BAA9582}"/>
              </a:ext>
              <a:ext uri="{C183D7F6-B498-43B3-948B-1728B52AA6E4}">
                <adec:decorative xmlns:adec="http://schemas.microsoft.com/office/drawing/2017/decorative" val="1"/>
              </a:ext>
            </a:extLst>
          </p:cNvPr>
          <p:cNvSpPr txBox="1"/>
          <p:nvPr/>
        </p:nvSpPr>
        <p:spPr>
          <a:xfrm>
            <a:off x="11081442" y="306332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8%</a:t>
            </a:r>
          </a:p>
        </p:txBody>
      </p:sp>
      <p:sp>
        <p:nvSpPr>
          <p:cNvPr id="24" name="TextBox 24">
            <a:extLst>
              <a:ext uri="{FF2B5EF4-FFF2-40B4-BE49-F238E27FC236}">
                <a16:creationId xmlns:a16="http://schemas.microsoft.com/office/drawing/2014/main" id="{EA2D0229-5C54-9213-545B-69DC461F5699}"/>
              </a:ext>
              <a:ext uri="{C183D7F6-B498-43B3-948B-1728B52AA6E4}">
                <adec:decorative xmlns:adec="http://schemas.microsoft.com/office/drawing/2017/decorative" val="1"/>
              </a:ext>
            </a:extLst>
          </p:cNvPr>
          <p:cNvSpPr txBox="1"/>
          <p:nvPr/>
        </p:nvSpPr>
        <p:spPr>
          <a:xfrm>
            <a:off x="10425563" y="306332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75%</a:t>
            </a:r>
          </a:p>
        </p:txBody>
      </p:sp>
      <p:sp>
        <p:nvSpPr>
          <p:cNvPr id="25" name="TextBox 12">
            <a:extLst>
              <a:ext uri="{FF2B5EF4-FFF2-40B4-BE49-F238E27FC236}">
                <a16:creationId xmlns:a16="http://schemas.microsoft.com/office/drawing/2014/main" id="{C69B47E1-C014-7093-755E-0A0C1457C7DC}"/>
              </a:ext>
              <a:ext uri="{C183D7F6-B498-43B3-948B-1728B52AA6E4}">
                <adec:decorative xmlns:adec="http://schemas.microsoft.com/office/drawing/2017/decorative" val="1"/>
              </a:ext>
            </a:extLst>
          </p:cNvPr>
          <p:cNvSpPr txBox="1"/>
          <p:nvPr/>
        </p:nvSpPr>
        <p:spPr>
          <a:xfrm>
            <a:off x="11081442" y="356818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12%</a:t>
            </a:r>
          </a:p>
        </p:txBody>
      </p:sp>
      <p:sp>
        <p:nvSpPr>
          <p:cNvPr id="26" name="TextBox 24">
            <a:extLst>
              <a:ext uri="{FF2B5EF4-FFF2-40B4-BE49-F238E27FC236}">
                <a16:creationId xmlns:a16="http://schemas.microsoft.com/office/drawing/2014/main" id="{8F324F88-CBA2-B3E1-97BC-4B94435782F0}"/>
              </a:ext>
              <a:ext uri="{C183D7F6-B498-43B3-948B-1728B52AA6E4}">
                <adec:decorative xmlns:adec="http://schemas.microsoft.com/office/drawing/2017/decorative" val="1"/>
              </a:ext>
            </a:extLst>
          </p:cNvPr>
          <p:cNvSpPr txBox="1"/>
          <p:nvPr/>
        </p:nvSpPr>
        <p:spPr>
          <a:xfrm>
            <a:off x="10425563" y="356818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73%</a:t>
            </a:r>
          </a:p>
        </p:txBody>
      </p:sp>
      <p:sp>
        <p:nvSpPr>
          <p:cNvPr id="27" name="TextBox 12">
            <a:extLst>
              <a:ext uri="{FF2B5EF4-FFF2-40B4-BE49-F238E27FC236}">
                <a16:creationId xmlns:a16="http://schemas.microsoft.com/office/drawing/2014/main" id="{127F48A5-56E7-645D-B9E8-9380E3143E5F}"/>
              </a:ext>
              <a:ext uri="{C183D7F6-B498-43B3-948B-1728B52AA6E4}">
                <adec:decorative xmlns:adec="http://schemas.microsoft.com/office/drawing/2017/decorative" val="1"/>
              </a:ext>
            </a:extLst>
          </p:cNvPr>
          <p:cNvSpPr txBox="1"/>
          <p:nvPr/>
        </p:nvSpPr>
        <p:spPr>
          <a:xfrm>
            <a:off x="11081442" y="403283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11%</a:t>
            </a:r>
          </a:p>
        </p:txBody>
      </p:sp>
      <p:sp>
        <p:nvSpPr>
          <p:cNvPr id="28" name="TextBox 24">
            <a:extLst>
              <a:ext uri="{FF2B5EF4-FFF2-40B4-BE49-F238E27FC236}">
                <a16:creationId xmlns:a16="http://schemas.microsoft.com/office/drawing/2014/main" id="{68947E26-B716-CF3F-3D09-E0EF402F8FA4}"/>
              </a:ext>
              <a:ext uri="{C183D7F6-B498-43B3-948B-1728B52AA6E4}">
                <adec:decorative xmlns:adec="http://schemas.microsoft.com/office/drawing/2017/decorative" val="1"/>
              </a:ext>
            </a:extLst>
          </p:cNvPr>
          <p:cNvSpPr txBox="1"/>
          <p:nvPr/>
        </p:nvSpPr>
        <p:spPr>
          <a:xfrm>
            <a:off x="10425563" y="4032832"/>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72%</a:t>
            </a:r>
          </a:p>
        </p:txBody>
      </p:sp>
      <p:sp>
        <p:nvSpPr>
          <p:cNvPr id="29" name="TextBox 12">
            <a:extLst>
              <a:ext uri="{FF2B5EF4-FFF2-40B4-BE49-F238E27FC236}">
                <a16:creationId xmlns:a16="http://schemas.microsoft.com/office/drawing/2014/main" id="{4C9548C9-F5C1-E590-79F7-919976D53245}"/>
              </a:ext>
              <a:ext uri="{C183D7F6-B498-43B3-948B-1728B52AA6E4}">
                <adec:decorative xmlns:adec="http://schemas.microsoft.com/office/drawing/2017/decorative" val="1"/>
              </a:ext>
            </a:extLst>
          </p:cNvPr>
          <p:cNvSpPr txBox="1"/>
          <p:nvPr/>
        </p:nvSpPr>
        <p:spPr>
          <a:xfrm>
            <a:off x="11081442" y="4512987"/>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6%</a:t>
            </a:r>
          </a:p>
        </p:txBody>
      </p:sp>
      <p:sp>
        <p:nvSpPr>
          <p:cNvPr id="30" name="TextBox 24">
            <a:extLst>
              <a:ext uri="{FF2B5EF4-FFF2-40B4-BE49-F238E27FC236}">
                <a16:creationId xmlns:a16="http://schemas.microsoft.com/office/drawing/2014/main" id="{5139CD11-A2C6-6CF0-9E53-BF3BDF3D5A92}"/>
              </a:ext>
              <a:ext uri="{C183D7F6-B498-43B3-948B-1728B52AA6E4}">
                <adec:decorative xmlns:adec="http://schemas.microsoft.com/office/drawing/2017/decorative" val="1"/>
              </a:ext>
            </a:extLst>
          </p:cNvPr>
          <p:cNvSpPr txBox="1"/>
          <p:nvPr/>
        </p:nvSpPr>
        <p:spPr>
          <a:xfrm>
            <a:off x="10425563" y="4512987"/>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71%</a:t>
            </a:r>
          </a:p>
        </p:txBody>
      </p:sp>
      <p:sp>
        <p:nvSpPr>
          <p:cNvPr id="31" name="TextBox 12">
            <a:extLst>
              <a:ext uri="{FF2B5EF4-FFF2-40B4-BE49-F238E27FC236}">
                <a16:creationId xmlns:a16="http://schemas.microsoft.com/office/drawing/2014/main" id="{CE2DE2AC-FCAA-DD8D-BA5F-8B20B24492D8}"/>
              </a:ext>
              <a:ext uri="{C183D7F6-B498-43B3-948B-1728B52AA6E4}">
                <adec:decorative xmlns:adec="http://schemas.microsoft.com/office/drawing/2017/decorative" val="1"/>
              </a:ext>
            </a:extLst>
          </p:cNvPr>
          <p:cNvSpPr txBox="1"/>
          <p:nvPr/>
        </p:nvSpPr>
        <p:spPr>
          <a:xfrm>
            <a:off x="11081442" y="499378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11%</a:t>
            </a:r>
          </a:p>
        </p:txBody>
      </p:sp>
      <p:sp>
        <p:nvSpPr>
          <p:cNvPr id="32" name="TextBox 24">
            <a:extLst>
              <a:ext uri="{FF2B5EF4-FFF2-40B4-BE49-F238E27FC236}">
                <a16:creationId xmlns:a16="http://schemas.microsoft.com/office/drawing/2014/main" id="{2445CEA2-C1D1-40C3-72E5-3308464DE16E}"/>
              </a:ext>
              <a:ext uri="{C183D7F6-B498-43B3-948B-1728B52AA6E4}">
                <adec:decorative xmlns:adec="http://schemas.microsoft.com/office/drawing/2017/decorative" val="1"/>
              </a:ext>
            </a:extLst>
          </p:cNvPr>
          <p:cNvSpPr txBox="1"/>
          <p:nvPr/>
        </p:nvSpPr>
        <p:spPr>
          <a:xfrm>
            <a:off x="10425563" y="4993786"/>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66%</a:t>
            </a:r>
          </a:p>
        </p:txBody>
      </p:sp>
      <p:sp>
        <p:nvSpPr>
          <p:cNvPr id="33" name="TextBox 12">
            <a:extLst>
              <a:ext uri="{FF2B5EF4-FFF2-40B4-BE49-F238E27FC236}">
                <a16:creationId xmlns:a16="http://schemas.microsoft.com/office/drawing/2014/main" id="{C7F96AF3-E1CA-1D1E-B788-09414BA8E5F5}"/>
              </a:ext>
              <a:ext uri="{C183D7F6-B498-43B3-948B-1728B52AA6E4}">
                <adec:decorative xmlns:adec="http://schemas.microsoft.com/office/drawing/2017/decorative" val="1"/>
              </a:ext>
            </a:extLst>
          </p:cNvPr>
          <p:cNvSpPr txBox="1"/>
          <p:nvPr/>
        </p:nvSpPr>
        <p:spPr>
          <a:xfrm>
            <a:off x="11081442" y="550640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5%</a:t>
            </a:r>
          </a:p>
        </p:txBody>
      </p:sp>
      <p:sp>
        <p:nvSpPr>
          <p:cNvPr id="34" name="TextBox 24">
            <a:extLst>
              <a:ext uri="{FF2B5EF4-FFF2-40B4-BE49-F238E27FC236}">
                <a16:creationId xmlns:a16="http://schemas.microsoft.com/office/drawing/2014/main" id="{D1C036E0-1868-A380-B124-2028BF4B81F8}"/>
              </a:ext>
              <a:ext uri="{C183D7F6-B498-43B3-948B-1728B52AA6E4}">
                <adec:decorative xmlns:adec="http://schemas.microsoft.com/office/drawing/2017/decorative" val="1"/>
              </a:ext>
            </a:extLst>
          </p:cNvPr>
          <p:cNvSpPr txBox="1"/>
          <p:nvPr/>
        </p:nvSpPr>
        <p:spPr>
          <a:xfrm>
            <a:off x="10425563" y="5506400"/>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66%</a:t>
            </a: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33813133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91EF31D-E150-84C8-73F2-65F80511F6BA}"/>
              </a:ext>
            </a:extLst>
          </p:cNvPr>
          <p:cNvSpPr>
            <a:spLocks noGrp="1"/>
          </p:cNvSpPr>
          <p:nvPr>
            <p:ph type="title"/>
          </p:nvPr>
        </p:nvSpPr>
        <p:spPr>
          <a:xfrm>
            <a:off x="522986" y="397933"/>
            <a:ext cx="10801350" cy="675005"/>
          </a:xfrm>
        </p:spPr>
        <p:txBody>
          <a:bodyPr>
            <a:noAutofit/>
          </a:bodyPr>
          <a:lstStyle/>
          <a:p>
            <a:r>
              <a:rPr lang="en-US" sz="2200" dirty="0">
                <a:latin typeface="Arial" panose="020B0604020202020204" pitchFamily="34" charset="0"/>
                <a:ea typeface="Roboto" panose="02000000000000000000" pitchFamily="2" charset="0"/>
                <a:cs typeface="Arial" panose="020B0604020202020204" pitchFamily="34" charset="0"/>
              </a:rPr>
              <a:t>Maintaining good proactive two-way communication is seen as important for stakeholders to continue working effectively with ONR</a:t>
            </a:r>
            <a:endParaRPr lang="en-GB" sz="2200" dirty="0">
              <a:latin typeface="Arial" panose="020B0604020202020204" pitchFamily="34" charset="0"/>
              <a:ea typeface="Roboto" panose="02000000000000000000" pitchFamily="2" charset="0"/>
              <a:cs typeface="Arial" panose="020B0604020202020204" pitchFamily="34" charset="0"/>
            </a:endParaRPr>
          </a:p>
        </p:txBody>
      </p:sp>
      <p:sp>
        <p:nvSpPr>
          <p:cNvPr id="14" name="TextBox 13">
            <a:extLst>
              <a:ext uri="{FF2B5EF4-FFF2-40B4-BE49-F238E27FC236}">
                <a16:creationId xmlns:a16="http://schemas.microsoft.com/office/drawing/2014/main" id="{AB98BD1C-4870-9AD6-7E8A-9AD21005D7EC}"/>
              </a:ext>
            </a:extLst>
          </p:cNvPr>
          <p:cNvSpPr txBox="1"/>
          <p:nvPr/>
        </p:nvSpPr>
        <p:spPr>
          <a:xfrm>
            <a:off x="488950" y="1110595"/>
            <a:ext cx="11038412" cy="646331"/>
          </a:xfrm>
          <a:prstGeom prst="rect">
            <a:avLst/>
          </a:prstGeom>
          <a:solidFill>
            <a:schemeClr val="bg2">
              <a:lumMod val="95000"/>
            </a:schemeClr>
          </a:solidFill>
        </p:spPr>
        <p:txBody>
          <a:bodyPr wrap="square">
            <a:spAutoFit/>
          </a:bodyPr>
          <a:lstStyle/>
          <a:p>
            <a:r>
              <a:rPr lang="en-US" sz="1200" dirty="0">
                <a:latin typeface="Arial" panose="020B0604020202020204" pitchFamily="34" charset="0"/>
                <a:cs typeface="Arial" panose="020B0604020202020204" pitchFamily="34" charset="0"/>
              </a:rPr>
              <a:t>Stakeholders appreciate where ONR communicate clearly and regularly with them, and want ONR to continue and expand </a:t>
            </a:r>
            <a:r>
              <a:rPr lang="en-US" sz="1200" b="1" i="1" dirty="0">
                <a:latin typeface="Arial" panose="020B0604020202020204" pitchFamily="34" charset="0"/>
                <a:cs typeface="Arial" panose="020B0604020202020204" pitchFamily="34" charset="0"/>
              </a:rPr>
              <a:t>two-way communication</a:t>
            </a:r>
            <a:r>
              <a:rPr lang="en-US" sz="1200" dirty="0">
                <a:latin typeface="Arial" panose="020B0604020202020204" pitchFamily="34" charset="0"/>
                <a:cs typeface="Arial" panose="020B0604020202020204" pitchFamily="34" charset="0"/>
              </a:rPr>
              <a:t>. For some stakeholders in particular this could include further efforts to proactively </a:t>
            </a:r>
            <a:r>
              <a:rPr lang="en-US" sz="1200" b="1" i="1" dirty="0">
                <a:latin typeface="Arial" panose="020B0604020202020204" pitchFamily="34" charset="0"/>
                <a:cs typeface="Arial" panose="020B0604020202020204" pitchFamily="34" charset="0"/>
              </a:rPr>
              <a:t>share new approaches and guidance </a:t>
            </a:r>
            <a:r>
              <a:rPr lang="en-US" sz="1200" dirty="0">
                <a:latin typeface="Arial" panose="020B0604020202020204" pitchFamily="34" charset="0"/>
                <a:cs typeface="Arial" panose="020B0604020202020204" pitchFamily="34" charset="0"/>
              </a:rPr>
              <a:t>rather than being reactive and waiting for licensees to approach ONR.</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0EFDDD1-25B5-693C-B1CC-39E9375C3294}"/>
              </a:ext>
            </a:extLst>
          </p:cNvPr>
          <p:cNvSpPr txBox="1"/>
          <p:nvPr/>
        </p:nvSpPr>
        <p:spPr>
          <a:xfrm>
            <a:off x="528833" y="1909738"/>
            <a:ext cx="3566090" cy="1123712"/>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"I think it's keeping up with that good relationship, that talking and, sort of, working with us to try and improve things. That's what I would say, yes. Communication I think.”</a:t>
            </a:r>
          </a:p>
          <a:p>
            <a:r>
              <a:rPr lang="en-US" sz="1200" b="1" dirty="0">
                <a:latin typeface="Arial" panose="020B0604020202020204" pitchFamily="34" charset="0"/>
                <a:cs typeface="Arial" panose="020B0604020202020204" pitchFamily="34" charset="0"/>
              </a:rPr>
              <a:t>Decommissioning site</a:t>
            </a:r>
          </a:p>
        </p:txBody>
      </p:sp>
      <p:sp>
        <p:nvSpPr>
          <p:cNvPr id="4" name="TextBox 3">
            <a:extLst>
              <a:ext uri="{FF2B5EF4-FFF2-40B4-BE49-F238E27FC236}">
                <a16:creationId xmlns:a16="http://schemas.microsoft.com/office/drawing/2014/main" id="{63E4D92F-9D2D-1D97-A145-14F9DDFE425E}"/>
              </a:ext>
            </a:extLst>
          </p:cNvPr>
          <p:cNvSpPr txBox="1"/>
          <p:nvPr/>
        </p:nvSpPr>
        <p:spPr>
          <a:xfrm>
            <a:off x="4269284" y="1918164"/>
            <a:ext cx="3990849" cy="1123712"/>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“They've always been very positive and supportive so I think in terms of improvement I wouldn't really be able to comment but certainly in terms continuing what they're doing, I'm certainly a big advocate of that.”</a:t>
            </a:r>
          </a:p>
          <a:p>
            <a:r>
              <a:rPr lang="en-US" sz="1200" b="1" dirty="0">
                <a:latin typeface="Arial" panose="020B0604020202020204" pitchFamily="34" charset="0"/>
                <a:cs typeface="Arial" panose="020B0604020202020204" pitchFamily="34" charset="0"/>
              </a:rPr>
              <a:t>Decommissioning Site</a:t>
            </a:r>
          </a:p>
        </p:txBody>
      </p:sp>
      <p:sp>
        <p:nvSpPr>
          <p:cNvPr id="6" name="TextBox 5">
            <a:extLst>
              <a:ext uri="{FF2B5EF4-FFF2-40B4-BE49-F238E27FC236}">
                <a16:creationId xmlns:a16="http://schemas.microsoft.com/office/drawing/2014/main" id="{5D3E21D1-93C8-6837-01E4-DEB8690FE5AB}"/>
              </a:ext>
            </a:extLst>
          </p:cNvPr>
          <p:cNvSpPr txBox="1"/>
          <p:nvPr/>
        </p:nvSpPr>
        <p:spPr>
          <a:xfrm>
            <a:off x="8434494" y="1918164"/>
            <a:ext cx="3097607" cy="1123712"/>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“ONR need to spend a lot more time understanding what the business is saying. Because at the end of the day the business actually does the job."</a:t>
            </a:r>
          </a:p>
          <a:p>
            <a:r>
              <a:rPr lang="en-US" sz="1200" b="1" i="1" dirty="0">
                <a:latin typeface="Arial" panose="020B0604020202020204" pitchFamily="34" charset="0"/>
                <a:cs typeface="Arial" panose="020B0604020202020204" pitchFamily="34" charset="0"/>
              </a:rPr>
              <a:t>Decommissioning Site</a:t>
            </a:r>
            <a:endParaRPr lang="en-US" sz="12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427D9C-E03B-A145-52E3-4B004D5AFBDD}"/>
              </a:ext>
            </a:extLst>
          </p:cNvPr>
          <p:cNvSpPr txBox="1"/>
          <p:nvPr/>
        </p:nvSpPr>
        <p:spPr>
          <a:xfrm>
            <a:off x="522987" y="3174877"/>
            <a:ext cx="4645362" cy="1123712"/>
          </a:xfrm>
          <a:prstGeom prst="roundRect">
            <a:avLst/>
          </a:prstGeom>
          <a:noFill/>
          <a:ln w="38100">
            <a:solidFill>
              <a:schemeClr val="accent2"/>
            </a:solidFill>
          </a:ln>
        </p:spPr>
        <p:txBody>
          <a:bodyPr wrap="square">
            <a:spAutoFit/>
          </a:bodyPr>
          <a:lstStyle/>
          <a:p>
            <a:r>
              <a:rPr lang="en-US" sz="1200" dirty="0">
                <a:latin typeface="Arial" panose="020B0604020202020204" pitchFamily="34" charset="0"/>
                <a:cs typeface="Arial" panose="020B0604020202020204" pitchFamily="34" charset="0"/>
              </a:rPr>
              <a:t>“Knowledge sharing should be there, it should be better than it is. ONR is a smaller group, so they should be able to share internally anything that's coming up and then pass it out wider to the various sites."</a:t>
            </a:r>
          </a:p>
          <a:p>
            <a:r>
              <a:rPr lang="en-US" sz="1200" b="1" i="1" dirty="0">
                <a:latin typeface="Arial" panose="020B0604020202020204" pitchFamily="34" charset="0"/>
                <a:cs typeface="Arial" panose="020B0604020202020204" pitchFamily="34" charset="0"/>
              </a:rPr>
              <a:t>Decommissioning site</a:t>
            </a:r>
            <a:endParaRPr lang="en-US" sz="12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E261D33-C856-3A37-983D-8C3C5DAE003A}"/>
              </a:ext>
            </a:extLst>
          </p:cNvPr>
          <p:cNvSpPr txBox="1"/>
          <p:nvPr/>
        </p:nvSpPr>
        <p:spPr>
          <a:xfrm>
            <a:off x="5463567" y="3174849"/>
            <a:ext cx="3766572" cy="1123712"/>
          </a:xfrm>
          <a:prstGeom prst="roundRect">
            <a:avLst/>
          </a:prstGeom>
          <a:noFill/>
          <a:ln w="38100">
            <a:solidFill>
              <a:schemeClr val="accent2"/>
            </a:solidFill>
          </a:ln>
        </p:spPr>
        <p:txBody>
          <a:bodyPr wrap="square">
            <a:spAutoFit/>
          </a:bodyPr>
          <a:lstStyle/>
          <a:p>
            <a:r>
              <a:rPr lang="en-US" sz="1200" dirty="0">
                <a:latin typeface="Arial" panose="020B0604020202020204" pitchFamily="34" charset="0"/>
                <a:cs typeface="Arial" panose="020B0604020202020204" pitchFamily="34" charset="0"/>
              </a:rPr>
              <a:t>"The only thing that I think we could do better at is, you know, the ONR using their breadth of vision to give us any insights from around the nuclear industry."</a:t>
            </a:r>
          </a:p>
          <a:p>
            <a:r>
              <a:rPr lang="en-US" sz="1200" b="1" i="1" dirty="0">
                <a:latin typeface="Arial" panose="020B0604020202020204" pitchFamily="34" charset="0"/>
                <a:cs typeface="Arial" panose="020B0604020202020204" pitchFamily="34" charset="0"/>
              </a:rPr>
              <a:t>Operating Civil Reactor Site</a:t>
            </a:r>
            <a:endParaRPr lang="en-US" sz="1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D42AE23-E586-50E4-07AF-ACD5842C06C2}"/>
              </a:ext>
            </a:extLst>
          </p:cNvPr>
          <p:cNvSpPr txBox="1"/>
          <p:nvPr/>
        </p:nvSpPr>
        <p:spPr>
          <a:xfrm>
            <a:off x="9550807" y="3168231"/>
            <a:ext cx="1832564" cy="1123712"/>
          </a:xfrm>
          <a:prstGeom prst="roundRect">
            <a:avLst/>
          </a:prstGeom>
          <a:noFill/>
          <a:ln w="38100">
            <a:solidFill>
              <a:srgbClr val="AE136E"/>
            </a:solidFill>
          </a:ln>
        </p:spPr>
        <p:txBody>
          <a:bodyPr wrap="square">
            <a:spAutoFit/>
          </a:bodyPr>
          <a:lstStyle/>
          <a:p>
            <a:r>
              <a:rPr lang="en-US" sz="1200" dirty="0">
                <a:latin typeface="Arial" panose="020B0604020202020204" pitchFamily="34" charset="0"/>
                <a:cs typeface="Arial" panose="020B0604020202020204" pitchFamily="34" charset="0"/>
              </a:rPr>
              <a:t>“Making it more of a collaborative experience."</a:t>
            </a:r>
          </a:p>
          <a:p>
            <a:r>
              <a:rPr lang="en-US" sz="1200" b="1" i="1" dirty="0">
                <a:latin typeface="Arial" panose="020B0604020202020204" pitchFamily="34" charset="0"/>
                <a:cs typeface="Arial" panose="020B0604020202020204" pitchFamily="34" charset="0"/>
              </a:rPr>
              <a:t>Operating Civil Reactor Site</a:t>
            </a:r>
            <a:endParaRPr lang="en-US" sz="1200" b="1" dirty="0">
              <a:latin typeface="Arial" panose="020B0604020202020204" pitchFamily="34" charset="0"/>
              <a:cs typeface="Arial" panose="020B0604020202020204" pitchFamily="34" charset="0"/>
            </a:endParaRPr>
          </a:p>
        </p:txBody>
      </p:sp>
      <p:sp>
        <p:nvSpPr>
          <p:cNvPr id="9" name="New shape">
            <a:extLst>
              <a:ext uri="{FF2B5EF4-FFF2-40B4-BE49-F238E27FC236}">
                <a16:creationId xmlns:a16="http://schemas.microsoft.com/office/drawing/2014/main" id="{9F1BD549-FE4D-5513-DE9F-EB8F512C7E31}"/>
              </a:ext>
              <a:ext uri="{C183D7F6-B498-43B3-948B-1728B52AA6E4}">
                <adec:decorative xmlns:adec="http://schemas.microsoft.com/office/drawing/2017/decorative" val="1"/>
              </a:ext>
            </a:extLst>
          </p:cNvPr>
          <p:cNvSpPr/>
          <p:nvPr/>
        </p:nvSpPr>
        <p:spPr>
          <a:xfrm>
            <a:off x="929640" y="6530340"/>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l"/>
            <a:r>
              <a:rPr lang="en-US" sz="1000" dirty="0">
                <a:solidFill>
                  <a:srgbClr val="000000"/>
                </a:solidFill>
                <a:latin typeface="Arial" panose="020B0604020202020204" pitchFamily="34" charset="0"/>
                <a:cs typeface="Arial" panose="020B0604020202020204" pitchFamily="34" charset="0"/>
              </a:rPr>
              <a:t>When regulating, do you think ONR take into account particular circumstances in their enforcement actions? (Qual interviews) </a:t>
            </a:r>
          </a:p>
          <a:p>
            <a:pPr algn="l"/>
            <a:r>
              <a:rPr lang="en-US" sz="1000" dirty="0">
                <a:solidFill>
                  <a:srgbClr val="000000"/>
                </a:solidFill>
                <a:latin typeface="Arial" panose="020B0604020202020204" pitchFamily="34" charset="0"/>
                <a:cs typeface="Arial" panose="020B0604020202020204" pitchFamily="34" charset="0"/>
              </a:rPr>
              <a:t>what one piece of advice would you give to ONR to help sustain and improve its overall performance in future? (Qual interviews)</a:t>
            </a:r>
          </a:p>
        </p:txBody>
      </p:sp>
      <p:sp>
        <p:nvSpPr>
          <p:cNvPr id="15" name="TextBox 14">
            <a:extLst>
              <a:ext uri="{FF2B5EF4-FFF2-40B4-BE49-F238E27FC236}">
                <a16:creationId xmlns:a16="http://schemas.microsoft.com/office/drawing/2014/main" id="{E2B7D33E-D880-8DC8-6305-7FC24F6EF9A8}"/>
              </a:ext>
            </a:extLst>
          </p:cNvPr>
          <p:cNvSpPr txBox="1"/>
          <p:nvPr/>
        </p:nvSpPr>
        <p:spPr>
          <a:xfrm>
            <a:off x="404455" y="4508663"/>
            <a:ext cx="11038411" cy="510778"/>
          </a:xfrm>
          <a:prstGeom prst="roundRect">
            <a:avLst/>
          </a:prstGeom>
          <a:solidFill>
            <a:schemeClr val="bg2">
              <a:lumMod val="95000"/>
            </a:schemeClr>
          </a:solidFill>
          <a:ln w="38100">
            <a:noFill/>
          </a:ln>
        </p:spPr>
        <p:txBody>
          <a:bodyPr wrap="square">
            <a:spAutoFit/>
          </a:bodyPr>
          <a:lstStyle/>
          <a:p>
            <a:r>
              <a:rPr lang="en-US" sz="1200" dirty="0">
                <a:latin typeface="Arial" panose="020B0604020202020204" pitchFamily="34" charset="0"/>
                <a:cs typeface="Arial" panose="020B0604020202020204" pitchFamily="34" charset="0"/>
              </a:rPr>
              <a:t>Other suggestions for how ONR could act more proportionally and effectively in the future include listening to the sites to understand different challenges that different sites may have so that there is not a </a:t>
            </a:r>
            <a:r>
              <a:rPr lang="en-US" sz="1200" b="1" i="1" dirty="0">
                <a:latin typeface="Arial" panose="020B0604020202020204" pitchFamily="34" charset="0"/>
                <a:cs typeface="Arial" panose="020B0604020202020204" pitchFamily="34" charset="0"/>
              </a:rPr>
              <a:t>one-size fits all </a:t>
            </a:r>
            <a:r>
              <a:rPr lang="en-US" sz="1200" dirty="0">
                <a:latin typeface="Arial" panose="020B0604020202020204" pitchFamily="34" charset="0"/>
                <a:cs typeface="Arial" panose="020B0604020202020204" pitchFamily="34" charset="0"/>
              </a:rPr>
              <a:t>approach to regulation. </a:t>
            </a:r>
            <a:endParaRPr lang="en-GB"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BCE4DF-BE03-98C2-9346-147222276174}"/>
              </a:ext>
            </a:extLst>
          </p:cNvPr>
          <p:cNvSpPr txBox="1"/>
          <p:nvPr/>
        </p:nvSpPr>
        <p:spPr>
          <a:xfrm>
            <a:off x="448455" y="5199648"/>
            <a:ext cx="5818958" cy="919401"/>
          </a:xfrm>
          <a:prstGeom prst="roundRect">
            <a:avLst/>
          </a:prstGeom>
          <a:noFill/>
          <a:ln w="38100">
            <a:solidFill>
              <a:schemeClr val="accent4"/>
            </a:solidFill>
          </a:ln>
        </p:spPr>
        <p:txBody>
          <a:bodyPr wrap="square">
            <a:spAutoFit/>
          </a:bodyPr>
          <a:lstStyle/>
          <a:p>
            <a:r>
              <a:rPr lang="en-US" sz="1200" dirty="0">
                <a:latin typeface="Arial" panose="020B0604020202020204" pitchFamily="34" charset="0"/>
                <a:cs typeface="Arial" panose="020B0604020202020204" pitchFamily="34" charset="0"/>
              </a:rPr>
              <a:t>"I think that would be it, to see the bigger picture, and an example would be the balance of risk, risk appetite because I think they're slightly different things, but they're examples of where I might encourage ONR to do something there.”</a:t>
            </a:r>
          </a:p>
          <a:p>
            <a:r>
              <a:rPr lang="en-US" sz="1200" b="1" dirty="0">
                <a:latin typeface="Arial" panose="020B0604020202020204" pitchFamily="34" charset="0"/>
                <a:cs typeface="Arial" panose="020B0604020202020204" pitchFamily="34" charset="0"/>
              </a:rPr>
              <a:t>Decommissioning site</a:t>
            </a:r>
          </a:p>
        </p:txBody>
      </p:sp>
      <p:sp>
        <p:nvSpPr>
          <p:cNvPr id="8" name="TextBox 7">
            <a:extLst>
              <a:ext uri="{FF2B5EF4-FFF2-40B4-BE49-F238E27FC236}">
                <a16:creationId xmlns:a16="http://schemas.microsoft.com/office/drawing/2014/main" id="{3AC76F12-8E15-9F59-01C5-1EF2F89BA56D}"/>
              </a:ext>
            </a:extLst>
          </p:cNvPr>
          <p:cNvSpPr txBox="1"/>
          <p:nvPr/>
        </p:nvSpPr>
        <p:spPr>
          <a:xfrm>
            <a:off x="6476863" y="5199647"/>
            <a:ext cx="4847473" cy="919401"/>
          </a:xfrm>
          <a:prstGeom prst="roundRect">
            <a:avLst/>
          </a:prstGeom>
          <a:noFill/>
          <a:ln w="38100">
            <a:solidFill>
              <a:schemeClr val="accent4"/>
            </a:solidFill>
          </a:ln>
        </p:spPr>
        <p:txBody>
          <a:bodyPr wrap="square">
            <a:spAutoFit/>
          </a:bodyPr>
          <a:lstStyle/>
          <a:p>
            <a:r>
              <a:rPr lang="en-US" sz="1200" dirty="0">
                <a:latin typeface="Arial" panose="020B0604020202020204" pitchFamily="34" charset="0"/>
                <a:cs typeface="Arial" panose="020B0604020202020204" pitchFamily="34" charset="0"/>
              </a:rPr>
              <a:t>"Work on what proportionate means so the people who are applying the rules, so it's the detailed assessors and site inspectors rather than just at the top. So, help them through it to help the licensee.”</a:t>
            </a:r>
          </a:p>
          <a:p>
            <a:r>
              <a:rPr lang="en-US" sz="1200" b="1" dirty="0">
                <a:latin typeface="Arial" panose="020B0604020202020204" pitchFamily="34" charset="0"/>
                <a:cs typeface="Arial" panose="020B0604020202020204" pitchFamily="34" charset="0"/>
              </a:rPr>
              <a:t>Decommissioning Site</a:t>
            </a:r>
            <a:endParaRPr lang="en-US" sz="12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0AAC77E-ABA7-47ED-BAC0-B734AC1CB839}"/>
              </a:ext>
              <a:ext uri="{C183D7F6-B498-43B3-948B-1728B52AA6E4}">
                <adec:decorative xmlns:adec="http://schemas.microsoft.com/office/drawing/2017/decorative" val="1"/>
              </a:ext>
            </a:extLst>
          </p:cNvPr>
          <p:cNvSpPr>
            <a:spLocks noGrp="1"/>
          </p:cNvSpPr>
          <p:nvPr>
            <p:ph type="sldNum" sz="quarter" idx="12"/>
          </p:nvPr>
        </p:nvSpPr>
        <p:spPr/>
        <p:txBody>
          <a:bodyPr/>
          <a:lstStyle/>
          <a:p>
            <a:fld id="{DCD633C5-EF89-2749-84FE-9034CB20F467}" type="slidenum">
              <a:rPr lang="en-US" smtClean="0"/>
              <a:t>41</a:t>
            </a:fld>
            <a:endParaRPr lang="en-US" dirty="0"/>
          </a:p>
        </p:txBody>
      </p:sp>
    </p:spTree>
    <p:extLst>
      <p:ext uri="{BB962C8B-B14F-4D97-AF65-F5344CB8AC3E}">
        <p14:creationId xmlns:p14="http://schemas.microsoft.com/office/powerpoint/2010/main" val="176533335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EFD4-94FB-4E72-86C4-9D3CCDE1A2EE}"/>
              </a:ext>
            </a:extLst>
          </p:cNvPr>
          <p:cNvSpPr>
            <a:spLocks noGrp="1"/>
          </p:cNvSpPr>
          <p:nvPr>
            <p:ph type="title"/>
          </p:nvPr>
        </p:nvSpPr>
        <p:spPr>
          <a:xfrm>
            <a:off x="396258" y="692149"/>
            <a:ext cx="8748650" cy="1508423"/>
          </a:xfrm>
        </p:spPr>
        <p:txBody>
          <a:bodyPr/>
          <a:lstStyle/>
          <a:p>
            <a:r>
              <a:rPr lang="en-GB" dirty="0">
                <a:solidFill>
                  <a:srgbClr val="002060"/>
                </a:solidFill>
                <a:latin typeface="Arial headings"/>
              </a:rPr>
              <a:t>Conclusions and recommendations</a:t>
            </a:r>
          </a:p>
        </p:txBody>
      </p:sp>
      <p:sp>
        <p:nvSpPr>
          <p:cNvPr id="3" name="Slide Number Placeholder 2">
            <a:extLst>
              <a:ext uri="{FF2B5EF4-FFF2-40B4-BE49-F238E27FC236}">
                <a16:creationId xmlns:a16="http://schemas.microsoft.com/office/drawing/2014/main" id="{AB75E513-09BB-4282-8130-68FD0DF30A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CD633C5-EF89-2749-84FE-9034CB20F467}" type="slidenum">
              <a:rPr kumimoji="0" lang="en-US" sz="1000" b="0" i="0" u="none" strike="noStrike" kern="1200" cap="none" spc="0" normalizeH="0" baseline="0" noProof="0" smtClean="0">
                <a:ln>
                  <a:noFill/>
                </a:ln>
                <a:solidFill>
                  <a:srgbClr val="FFFFFF"/>
                </a:solidFill>
                <a:effectLst/>
                <a:uLnTx/>
                <a:uFillTx/>
                <a:latin typeface="Arial" panose="020B0604020202020204"/>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FFFFFF"/>
              </a:solidFill>
              <a:effectLst/>
              <a:uLnTx/>
              <a:uFillTx/>
              <a:latin typeface="Arial" panose="020B0604020202020204"/>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2836676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1400EE-BF51-1912-D05A-9361196F23C3}"/>
              </a:ext>
            </a:extLst>
          </p:cNvPr>
          <p:cNvSpPr txBox="1">
            <a:spLocks noGrp="1"/>
          </p:cNvSpPr>
          <p:nvPr>
            <p:ph type="title" idx="4294967295"/>
          </p:nvPr>
        </p:nvSpPr>
        <p:spPr>
          <a:xfrm>
            <a:off x="515937" y="277239"/>
            <a:ext cx="10801350" cy="6750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2400" b="1" kern="1200" spc="70"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200" b="1" i="0" u="none" strike="noStrike" kern="1200" cap="none" spc="70" normalizeH="0" baseline="0" noProof="0" dirty="0">
                <a:ln>
                  <a:noFill/>
                </a:ln>
                <a:solidFill>
                  <a:schemeClr val="tx1"/>
                </a:solidFill>
                <a:effectLst/>
                <a:uLnTx/>
                <a:uFillTx/>
                <a:latin typeface="Arial headings"/>
              </a:rPr>
              <a:t>ONR are supportive of </a:t>
            </a:r>
            <a:r>
              <a:rPr kumimoji="0" lang="en-GB" sz="2200" b="1" i="0" u="none" strike="noStrike" kern="1200" cap="none" spc="70" normalizeH="0" baseline="0" noProof="0" dirty="0">
                <a:ln>
                  <a:noFill/>
                </a:ln>
                <a:solidFill>
                  <a:schemeClr val="tx1"/>
                </a:solidFill>
                <a:effectLst/>
                <a:uLnTx/>
                <a:uFillTx/>
                <a:latin typeface="Arial headings"/>
                <a:cs typeface="Arial" panose="020B0604020202020204" pitchFamily="34" charset="0"/>
              </a:rPr>
              <a:t>innovation</a:t>
            </a:r>
            <a:r>
              <a:rPr kumimoji="0" lang="en-GB" sz="2200" b="1" i="0" u="none" strike="noStrike" kern="1200" cap="none" spc="70" normalizeH="0" baseline="0" noProof="0" dirty="0">
                <a:ln>
                  <a:noFill/>
                </a:ln>
                <a:solidFill>
                  <a:schemeClr val="tx1"/>
                </a:solidFill>
                <a:effectLst/>
                <a:uLnTx/>
                <a:uFillTx/>
                <a:latin typeface="Arial headings"/>
              </a:rPr>
              <a:t> but could be more active in promoting innovation</a:t>
            </a:r>
          </a:p>
        </p:txBody>
      </p:sp>
      <p:sp>
        <p:nvSpPr>
          <p:cNvPr id="6" name="Rectangle: Rounded Corners 5">
            <a:extLst>
              <a:ext uri="{FF2B5EF4-FFF2-40B4-BE49-F238E27FC236}">
                <a16:creationId xmlns:a16="http://schemas.microsoft.com/office/drawing/2014/main" id="{C58AB68C-A1D8-4D35-8128-77B125600BF0}"/>
              </a:ext>
            </a:extLst>
          </p:cNvPr>
          <p:cNvSpPr/>
          <p:nvPr/>
        </p:nvSpPr>
        <p:spPr>
          <a:xfrm>
            <a:off x="576179" y="1405278"/>
            <a:ext cx="3343276" cy="11136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effectLst/>
                <a:latin typeface="Arial headings"/>
                <a:ea typeface="Times New Roman" panose="02020603050405020304" pitchFamily="18" charset="0"/>
                <a:cs typeface="Arial" panose="020B0604020202020204" pitchFamily="34" charset="0"/>
              </a:rPr>
              <a:t>When stakeholders do contact ONR to enquire about innovation, stakeholders find them </a:t>
            </a:r>
            <a:r>
              <a:rPr lang="en-US" sz="1400" b="1" dirty="0">
                <a:solidFill>
                  <a:schemeClr val="accent2"/>
                </a:solidFill>
                <a:effectLst/>
                <a:latin typeface="Arial headings"/>
                <a:ea typeface="Times New Roman" panose="02020603050405020304" pitchFamily="18" charset="0"/>
                <a:cs typeface="Arial" panose="020B0604020202020204" pitchFamily="34" charset="0"/>
              </a:rPr>
              <a:t>open and supportive. </a:t>
            </a:r>
          </a:p>
          <a:p>
            <a:pPr algn="ctr"/>
            <a:r>
              <a:rPr lang="en-US" sz="1400" dirty="0">
                <a:solidFill>
                  <a:schemeClr val="tx1"/>
                </a:solidFill>
                <a:latin typeface="Arial headings"/>
                <a:ea typeface="Times New Roman" panose="02020603050405020304" pitchFamily="18" charset="0"/>
                <a:cs typeface="Arial" panose="020B0604020202020204" pitchFamily="34" charset="0"/>
              </a:rPr>
              <a:t>They most often contact ONR via their existing contacts, such as site inspectors, trusting them to point them in the right direction.</a:t>
            </a:r>
            <a:endParaRPr lang="en-GB" sz="1400" dirty="0">
              <a:solidFill>
                <a:schemeClr val="tx1"/>
              </a:solidFill>
              <a:effectLst/>
              <a:latin typeface="Arial headings"/>
              <a:ea typeface="Times New Roman" panose="02020603050405020304" pitchFamily="18" charset="0"/>
              <a:cs typeface="Arial" panose="020B0604020202020204" pitchFamily="34" charset="0"/>
            </a:endParaRPr>
          </a:p>
        </p:txBody>
      </p:sp>
      <p:sp>
        <p:nvSpPr>
          <p:cNvPr id="7" name="Rectangle: Rounded Corners 6">
            <a:extLst>
              <a:ext uri="{FF2B5EF4-FFF2-40B4-BE49-F238E27FC236}">
                <a16:creationId xmlns:a16="http://schemas.microsoft.com/office/drawing/2014/main" id="{06A73132-BDF6-B566-0F1A-8F17A3EB2784}"/>
              </a:ext>
            </a:extLst>
          </p:cNvPr>
          <p:cNvSpPr/>
          <p:nvPr/>
        </p:nvSpPr>
        <p:spPr>
          <a:xfrm>
            <a:off x="4449213" y="1491756"/>
            <a:ext cx="3343276" cy="11136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effectLst/>
                <a:latin typeface="Arial headings"/>
                <a:ea typeface="Times New Roman" panose="02020603050405020304" pitchFamily="18" charset="0"/>
                <a:cs typeface="Arial" panose="020B0604020202020204" pitchFamily="34" charset="0"/>
              </a:rPr>
              <a:t>However there is a sense that ONR wait for sites to be innovative, rather than being proactive and sharing examples of good innovative practices that could be applied. </a:t>
            </a:r>
          </a:p>
          <a:p>
            <a:pPr algn="ctr"/>
            <a:r>
              <a:rPr lang="en-GB" sz="1400" dirty="0">
                <a:solidFill>
                  <a:schemeClr val="tx1"/>
                </a:solidFill>
                <a:latin typeface="Arial headings"/>
                <a:ea typeface="Times New Roman" panose="02020603050405020304" pitchFamily="18" charset="0"/>
                <a:cs typeface="Arial" panose="020B0604020202020204" pitchFamily="34" charset="0"/>
              </a:rPr>
              <a:t>There is particularly high uncertainty relating to </a:t>
            </a:r>
            <a:r>
              <a:rPr lang="en-GB" sz="1400" b="1" dirty="0">
                <a:solidFill>
                  <a:schemeClr val="accent6"/>
                </a:solidFill>
                <a:latin typeface="Arial headings"/>
                <a:ea typeface="Times New Roman" panose="02020603050405020304" pitchFamily="18" charset="0"/>
                <a:cs typeface="Arial" panose="020B0604020202020204" pitchFamily="34" charset="0"/>
              </a:rPr>
              <a:t>AI</a:t>
            </a:r>
            <a:r>
              <a:rPr lang="en-GB" sz="1400" dirty="0">
                <a:solidFill>
                  <a:schemeClr val="accent6"/>
                </a:solidFill>
                <a:latin typeface="Arial headings"/>
                <a:ea typeface="Times New Roman" panose="02020603050405020304" pitchFamily="18" charset="0"/>
                <a:cs typeface="Arial" panose="020B0604020202020204" pitchFamily="34" charset="0"/>
              </a:rPr>
              <a:t> </a:t>
            </a:r>
            <a:r>
              <a:rPr lang="en-GB" sz="1400" dirty="0">
                <a:solidFill>
                  <a:schemeClr val="tx1"/>
                </a:solidFill>
                <a:latin typeface="Arial headings"/>
                <a:ea typeface="Times New Roman" panose="02020603050405020304" pitchFamily="18" charset="0"/>
                <a:cs typeface="Arial" panose="020B0604020202020204" pitchFamily="34" charset="0"/>
              </a:rPr>
              <a:t>with the majority of stakeholders still unsure of how to use AI and ONR’s position on it.</a:t>
            </a:r>
            <a:endParaRPr lang="en-US" sz="1400" dirty="0">
              <a:solidFill>
                <a:schemeClr val="tx1"/>
              </a:solidFill>
              <a:latin typeface="Arial headings"/>
              <a:ea typeface="Times New Roman" panose="02020603050405020304" pitchFamily="18" charset="0"/>
              <a:cs typeface="Arial" panose="020B0604020202020204" pitchFamily="34" charset="0"/>
            </a:endParaRPr>
          </a:p>
        </p:txBody>
      </p:sp>
      <p:sp>
        <p:nvSpPr>
          <p:cNvPr id="8" name="Rectangle: Rounded Corners 7">
            <a:extLst>
              <a:ext uri="{FF2B5EF4-FFF2-40B4-BE49-F238E27FC236}">
                <a16:creationId xmlns:a16="http://schemas.microsoft.com/office/drawing/2014/main" id="{1948B811-1B93-8E5A-1302-5A8834C433A7}"/>
              </a:ext>
            </a:extLst>
          </p:cNvPr>
          <p:cNvSpPr/>
          <p:nvPr/>
        </p:nvSpPr>
        <p:spPr>
          <a:xfrm>
            <a:off x="8322248" y="1479904"/>
            <a:ext cx="3343276" cy="11136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effectLst/>
                <a:latin typeface="Arial headings"/>
                <a:ea typeface="Times New Roman" panose="02020603050405020304" pitchFamily="18" charset="0"/>
                <a:cs typeface="Arial" panose="020B0604020202020204" pitchFamily="34" charset="0"/>
              </a:rPr>
              <a:t>ON</a:t>
            </a:r>
            <a:r>
              <a:rPr lang="en-US" sz="1400" dirty="0">
                <a:solidFill>
                  <a:schemeClr val="tx1"/>
                </a:solidFill>
                <a:latin typeface="Arial headings"/>
                <a:ea typeface="Times New Roman" panose="02020603050405020304" pitchFamily="18" charset="0"/>
                <a:cs typeface="Arial" panose="020B0604020202020204" pitchFamily="34" charset="0"/>
              </a:rPr>
              <a:t>R are seen to be generally </a:t>
            </a:r>
            <a:r>
              <a:rPr lang="en-US" sz="1400" b="1" dirty="0">
                <a:solidFill>
                  <a:srgbClr val="AE136E"/>
                </a:solidFill>
                <a:latin typeface="Arial headings"/>
                <a:ea typeface="Times New Roman" panose="02020603050405020304" pitchFamily="18" charset="0"/>
                <a:cs typeface="Arial" panose="020B0604020202020204" pitchFamily="34" charset="0"/>
              </a:rPr>
              <a:t>proportionate</a:t>
            </a:r>
            <a:r>
              <a:rPr lang="en-US" sz="1400" dirty="0">
                <a:solidFill>
                  <a:schemeClr val="tx1"/>
                </a:solidFill>
                <a:latin typeface="Arial headings"/>
                <a:ea typeface="Times New Roman" panose="02020603050405020304" pitchFamily="18" charset="0"/>
                <a:cs typeface="Arial" panose="020B0604020202020204" pitchFamily="34" charset="0"/>
              </a:rPr>
              <a:t> and considerate in their regulation and enforcement.  Stakeholders recognise that ONR support safety, however some feel that ONR could work further on balancing risk to be more proportionate in their response to particular enforcement actions or regulations.</a:t>
            </a:r>
            <a:endParaRPr lang="en-GB" sz="1400" dirty="0">
              <a:solidFill>
                <a:schemeClr val="tx1"/>
              </a:solidFill>
              <a:effectLst/>
              <a:latin typeface="Arial headings"/>
              <a:ea typeface="Times New Roman" panose="02020603050405020304" pitchFamily="18" charset="0"/>
              <a:cs typeface="Arial" panose="020B0604020202020204" pitchFamily="34" charset="0"/>
            </a:endParaRPr>
          </a:p>
        </p:txBody>
      </p:sp>
      <p:sp>
        <p:nvSpPr>
          <p:cNvPr id="11" name="Title 1">
            <a:extLst>
              <a:ext uri="{FF2B5EF4-FFF2-40B4-BE49-F238E27FC236}">
                <a16:creationId xmlns:a16="http://schemas.microsoft.com/office/drawing/2014/main" id="{89AF5314-D213-C609-F5D3-F2B05B515BE1}"/>
              </a:ext>
            </a:extLst>
          </p:cNvPr>
          <p:cNvSpPr txBox="1">
            <a:spLocks/>
          </p:cNvSpPr>
          <p:nvPr/>
        </p:nvSpPr>
        <p:spPr>
          <a:xfrm>
            <a:off x="515939" y="2946844"/>
            <a:ext cx="10801350" cy="675005"/>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2400" b="1" kern="1200" spc="70" baseline="0">
                <a:solidFill>
                  <a:schemeClr val="tx1"/>
                </a:solidFill>
                <a:latin typeface="+mj-lt"/>
                <a:ea typeface="+mj-ea"/>
                <a:cs typeface="+mj-cs"/>
              </a:defRPr>
            </a:lvl1pPr>
          </a:lstStyle>
          <a:p>
            <a:r>
              <a:rPr lang="en-GB" sz="2000" dirty="0">
                <a:latin typeface="Arial headings"/>
                <a:cs typeface="Arial" panose="020B0604020202020204" pitchFamily="34" charset="0"/>
              </a:rPr>
              <a:t>Areas where ONR can improve in the future</a:t>
            </a:r>
          </a:p>
        </p:txBody>
      </p:sp>
      <p:sp>
        <p:nvSpPr>
          <p:cNvPr id="15" name="TextBox 14">
            <a:extLst>
              <a:ext uri="{FF2B5EF4-FFF2-40B4-BE49-F238E27FC236}">
                <a16:creationId xmlns:a16="http://schemas.microsoft.com/office/drawing/2014/main" id="{0739FA8F-D0A5-BC6A-D307-85FD352C19DE}"/>
              </a:ext>
            </a:extLst>
          </p:cNvPr>
          <p:cNvSpPr txBox="1"/>
          <p:nvPr/>
        </p:nvSpPr>
        <p:spPr>
          <a:xfrm>
            <a:off x="774182" y="3610645"/>
            <a:ext cx="3203994" cy="584775"/>
          </a:xfrm>
          <a:prstGeom prst="rect">
            <a:avLst/>
          </a:prstGeom>
          <a:noFill/>
        </p:spPr>
        <p:txBody>
          <a:bodyPr wrap="square">
            <a:spAutoFit/>
          </a:bodyPr>
          <a:lstStyle/>
          <a:p>
            <a:pPr algn="ctr"/>
            <a:r>
              <a:rPr lang="en-GB" sz="1600" b="1" dirty="0">
                <a:solidFill>
                  <a:srgbClr val="067836"/>
                </a:solidFill>
                <a:latin typeface="Arial headings"/>
              </a:rPr>
              <a:t>Being proactive and knowledge sharing</a:t>
            </a:r>
          </a:p>
        </p:txBody>
      </p:sp>
      <p:sp>
        <p:nvSpPr>
          <p:cNvPr id="12" name="TextBox 11">
            <a:extLst>
              <a:ext uri="{FF2B5EF4-FFF2-40B4-BE49-F238E27FC236}">
                <a16:creationId xmlns:a16="http://schemas.microsoft.com/office/drawing/2014/main" id="{720FAEB3-6810-66F9-4A70-076104A02364}"/>
              </a:ext>
            </a:extLst>
          </p:cNvPr>
          <p:cNvSpPr txBox="1"/>
          <p:nvPr/>
        </p:nvSpPr>
        <p:spPr>
          <a:xfrm>
            <a:off x="576179" y="4195302"/>
            <a:ext cx="3600000" cy="1815882"/>
          </a:xfrm>
          <a:prstGeom prst="rect">
            <a:avLst/>
          </a:prstGeom>
          <a:noFill/>
        </p:spPr>
        <p:txBody>
          <a:bodyPr wrap="square" rtlCol="0">
            <a:spAutoFit/>
          </a:bodyPr>
          <a:lstStyle/>
          <a:p>
            <a:pPr algn="ctr"/>
            <a:r>
              <a:rPr lang="en-US" sz="1400" dirty="0">
                <a:latin typeface="Arial headings"/>
                <a:cs typeface="Arial" panose="020B0604020202020204" pitchFamily="34" charset="0"/>
              </a:rPr>
              <a:t>There is a notable gap between stakeholders who have contacted ONR to enquire about innovation and those who have not. Even amongst those who have there is the suggestion that ONR leading on innovation, and actively sharing experience would help embed innovative thinking further across the industry. </a:t>
            </a:r>
            <a:endParaRPr lang="en-GB" sz="1400" dirty="0">
              <a:latin typeface="Arial headings"/>
              <a:cs typeface="Arial" panose="020B0604020202020204" pitchFamily="34" charset="0"/>
            </a:endParaRPr>
          </a:p>
        </p:txBody>
      </p:sp>
      <p:sp>
        <p:nvSpPr>
          <p:cNvPr id="18" name="TextBox 17">
            <a:extLst>
              <a:ext uri="{FF2B5EF4-FFF2-40B4-BE49-F238E27FC236}">
                <a16:creationId xmlns:a16="http://schemas.microsoft.com/office/drawing/2014/main" id="{6F4347DE-0FA3-F055-79FD-EF96E623A834}"/>
              </a:ext>
            </a:extLst>
          </p:cNvPr>
          <p:cNvSpPr txBox="1"/>
          <p:nvPr/>
        </p:nvSpPr>
        <p:spPr>
          <a:xfrm>
            <a:off x="4398669" y="3641698"/>
            <a:ext cx="3444365" cy="830997"/>
          </a:xfrm>
          <a:prstGeom prst="rect">
            <a:avLst/>
          </a:prstGeom>
          <a:noFill/>
        </p:spPr>
        <p:txBody>
          <a:bodyPr wrap="square">
            <a:spAutoFit/>
          </a:bodyPr>
          <a:lstStyle/>
          <a:p>
            <a:pPr algn="ctr"/>
            <a:r>
              <a:rPr lang="en-GB" sz="1600" b="1" dirty="0">
                <a:solidFill>
                  <a:srgbClr val="067836"/>
                </a:solidFill>
                <a:latin typeface="Arial headings"/>
              </a:rPr>
              <a:t>Developing and outlining an AI strategy</a:t>
            </a:r>
          </a:p>
          <a:p>
            <a:pPr algn="ctr"/>
            <a:endParaRPr lang="en-GB" sz="1600" b="1" dirty="0">
              <a:solidFill>
                <a:srgbClr val="F6AA57"/>
              </a:solidFill>
              <a:latin typeface="Arial headings"/>
            </a:endParaRPr>
          </a:p>
        </p:txBody>
      </p:sp>
      <p:sp>
        <p:nvSpPr>
          <p:cNvPr id="13" name="TextBox 12">
            <a:extLst>
              <a:ext uri="{FF2B5EF4-FFF2-40B4-BE49-F238E27FC236}">
                <a16:creationId xmlns:a16="http://schemas.microsoft.com/office/drawing/2014/main" id="{84D1FEF5-EF34-A981-4FE4-B302C686810A}"/>
              </a:ext>
            </a:extLst>
          </p:cNvPr>
          <p:cNvSpPr txBox="1"/>
          <p:nvPr/>
        </p:nvSpPr>
        <p:spPr>
          <a:xfrm>
            <a:off x="4320851" y="4195302"/>
            <a:ext cx="3600000" cy="2031325"/>
          </a:xfrm>
          <a:prstGeom prst="rect">
            <a:avLst/>
          </a:prstGeom>
          <a:noFill/>
        </p:spPr>
        <p:txBody>
          <a:bodyPr wrap="square" rtlCol="0">
            <a:spAutoFit/>
          </a:bodyPr>
          <a:lstStyle/>
          <a:p>
            <a:pPr algn="ctr"/>
            <a:r>
              <a:rPr lang="en-GB" sz="1400" dirty="0">
                <a:latin typeface="Arial headings"/>
                <a:cs typeface="Arial" panose="020B0604020202020204" pitchFamily="34" charset="0"/>
              </a:rPr>
              <a:t>AI is noted to be in its infancy and there is a lot of unknowns amongst stakeholders. ONR could support this by outlining a strategy and making it clear where AI could be utilised at low risk to support sites in being more efficient and safer. Guidance is felt to be needed so sites can invest in AI with confidence that it would be a worthwhile endeavour.</a:t>
            </a:r>
          </a:p>
        </p:txBody>
      </p:sp>
      <p:sp>
        <p:nvSpPr>
          <p:cNvPr id="17" name="TextBox 16">
            <a:extLst>
              <a:ext uri="{FF2B5EF4-FFF2-40B4-BE49-F238E27FC236}">
                <a16:creationId xmlns:a16="http://schemas.microsoft.com/office/drawing/2014/main" id="{959CABA6-7A9F-3307-75C7-876DE05D3F20}"/>
              </a:ext>
            </a:extLst>
          </p:cNvPr>
          <p:cNvSpPr txBox="1"/>
          <p:nvPr/>
        </p:nvSpPr>
        <p:spPr>
          <a:xfrm>
            <a:off x="8238676" y="3675717"/>
            <a:ext cx="3203994" cy="338554"/>
          </a:xfrm>
          <a:prstGeom prst="rect">
            <a:avLst/>
          </a:prstGeom>
          <a:noFill/>
        </p:spPr>
        <p:txBody>
          <a:bodyPr wrap="square">
            <a:spAutoFit/>
          </a:bodyPr>
          <a:lstStyle/>
          <a:p>
            <a:pPr algn="ctr"/>
            <a:r>
              <a:rPr lang="en-US" sz="1600" b="1" dirty="0">
                <a:solidFill>
                  <a:srgbClr val="067836"/>
                </a:solidFill>
                <a:latin typeface="Arial headings"/>
              </a:rPr>
              <a:t>Maintaining conversations</a:t>
            </a:r>
            <a:endParaRPr lang="en-GB" sz="1600" b="1" dirty="0">
              <a:solidFill>
                <a:srgbClr val="067836"/>
              </a:solidFill>
              <a:latin typeface="Arial headings"/>
            </a:endParaRPr>
          </a:p>
        </p:txBody>
      </p:sp>
      <p:sp>
        <p:nvSpPr>
          <p:cNvPr id="16" name="TextBox 15">
            <a:extLst>
              <a:ext uri="{FF2B5EF4-FFF2-40B4-BE49-F238E27FC236}">
                <a16:creationId xmlns:a16="http://schemas.microsoft.com/office/drawing/2014/main" id="{0AE1E0C4-ECA6-2C7B-514A-11E2FB56C77B}"/>
              </a:ext>
            </a:extLst>
          </p:cNvPr>
          <p:cNvSpPr txBox="1"/>
          <p:nvPr/>
        </p:nvSpPr>
        <p:spPr>
          <a:xfrm>
            <a:off x="8015822" y="4195302"/>
            <a:ext cx="3649702" cy="2246769"/>
          </a:xfrm>
          <a:prstGeom prst="rect">
            <a:avLst/>
          </a:prstGeom>
          <a:noFill/>
        </p:spPr>
        <p:txBody>
          <a:bodyPr wrap="square" rtlCol="0">
            <a:spAutoFit/>
          </a:bodyPr>
          <a:lstStyle/>
          <a:p>
            <a:pPr algn="ctr"/>
            <a:r>
              <a:rPr lang="en-US" sz="1400" dirty="0">
                <a:latin typeface="Arial headings"/>
                <a:cs typeface="Arial" panose="020B0604020202020204" pitchFamily="34" charset="0"/>
              </a:rPr>
              <a:t>ONR is generally noted to be strong at working with stakeholders, engaging at an early stage and acting as a “critical friend” prior to being involved as a formal regulator. This is an area of importance for sites who seek an understanding of how ONR may react prior to their investing time and money into a new procedure or innovation.</a:t>
            </a:r>
            <a:endParaRPr lang="en-GB" sz="1400" dirty="0">
              <a:latin typeface="Arial headings"/>
              <a:cs typeface="Arial" panose="020B0604020202020204" pitchFamily="34" charset="0"/>
            </a:endParaRPr>
          </a:p>
          <a:p>
            <a:endParaRPr lang="en-GB" sz="1400" dirty="0">
              <a:latin typeface="Arial headings"/>
              <a:cs typeface="Arial" panose="020B0604020202020204" pitchFamily="34" charset="0"/>
            </a:endParaRPr>
          </a:p>
          <a:p>
            <a:endParaRPr lang="en-GB" sz="1400" dirty="0">
              <a:latin typeface="Arial headings"/>
              <a:cs typeface="Arial" panose="020B0604020202020204" pitchFamily="34" charset="0"/>
            </a:endParaRPr>
          </a:p>
        </p:txBody>
      </p:sp>
      <p:sp>
        <p:nvSpPr>
          <p:cNvPr id="3" name="Slide Number Placeholder 2">
            <a:extLst>
              <a:ext uri="{FF2B5EF4-FFF2-40B4-BE49-F238E27FC236}">
                <a16:creationId xmlns:a16="http://schemas.microsoft.com/office/drawing/2014/main" id="{8907E0CA-6113-3CFF-AD70-6099E580B5C7}"/>
              </a:ext>
              <a:ext uri="{C183D7F6-B498-43B3-948B-1728B52AA6E4}">
                <adec:decorative xmlns:adec="http://schemas.microsoft.com/office/drawing/2017/decorative" val="1"/>
              </a:ext>
            </a:extLst>
          </p:cNvPr>
          <p:cNvSpPr>
            <a:spLocks noGrp="1"/>
          </p:cNvSpPr>
          <p:nvPr>
            <p:ph type="sldNum" sz="quarter" idx="12"/>
          </p:nvPr>
        </p:nvSpPr>
        <p:spPr/>
        <p:txBody>
          <a:bodyPr/>
          <a:lstStyle/>
          <a:p>
            <a:fld id="{DCD633C5-EF89-2749-84FE-9034CB20F467}" type="slidenum">
              <a:rPr lang="en-US" smtClean="0">
                <a:latin typeface="Arial headings"/>
              </a:rPr>
              <a:t>43</a:t>
            </a:fld>
            <a:endParaRPr lang="en-US" dirty="0">
              <a:latin typeface="Arial headings"/>
            </a:endParaRPr>
          </a:p>
        </p:txBody>
      </p:sp>
    </p:spTree>
    <p:extLst>
      <p:ext uri="{BB962C8B-B14F-4D97-AF65-F5344CB8AC3E}">
        <p14:creationId xmlns:p14="http://schemas.microsoft.com/office/powerpoint/2010/main" val="126911449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493607-0CEF-93F4-BD9F-A97D49715B4F}"/>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Contact us</a:t>
            </a:r>
            <a:endParaRPr lang="en-GB" dirty="0">
              <a:solidFill>
                <a:schemeClr val="tx1"/>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FE7C5323-A745-476A-BF04-87FB0FA6F18E}"/>
              </a:ext>
            </a:extLst>
          </p:cNvPr>
          <p:cNvSpPr>
            <a:spLocks noGrp="1"/>
          </p:cNvSpPr>
          <p:nvPr>
            <p:ph type="body" sz="quarter" idx="13"/>
          </p:nvPr>
        </p:nvSpPr>
        <p:spPr>
          <a:xfrm>
            <a:off x="1528764" y="2645247"/>
            <a:ext cx="5638952" cy="1743330"/>
          </a:xfrm>
        </p:spPr>
        <p:txBody>
          <a:bodyPr>
            <a:normAutofit/>
          </a:bodyPr>
          <a:lstStyle/>
          <a:p>
            <a:r>
              <a:rPr lang="en-US" sz="2400" dirty="0">
                <a:latin typeface="Arial" panose="020B0604020202020204" pitchFamily="34" charset="0"/>
                <a:cs typeface="Arial" panose="020B0604020202020204" pitchFamily="34" charset="0"/>
              </a:rPr>
              <a:t>Email: hello@savanta.com</a:t>
            </a:r>
          </a:p>
          <a:p>
            <a:endParaRPr lang="en-US" sz="2400" dirty="0"/>
          </a:p>
          <a:p>
            <a:endParaRPr lang="en-US" sz="2400" dirty="0"/>
          </a:p>
          <a:p>
            <a:r>
              <a:rPr lang="de-DE" sz="2400" dirty="0">
                <a:latin typeface="Arial" panose="020B0604020202020204" pitchFamily="34" charset="0"/>
                <a:cs typeface="Arial" panose="020B0604020202020204" pitchFamily="34" charset="0"/>
              </a:rPr>
              <a:t>Tel: +44 (0) 20 7632 3434</a:t>
            </a:r>
            <a:r>
              <a:rPr lang="en-US" sz="2400" dirty="0">
                <a:latin typeface="Arial" panose="020B0604020202020204" pitchFamily="34" charset="0"/>
                <a:cs typeface="Arial" panose="020B0604020202020204" pitchFamily="34" charset="0"/>
              </a:rPr>
              <a:t> </a:t>
            </a:r>
            <a:endParaRPr lang="en-GB" sz="24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BC84D3B-5E9A-48A6-9D5A-0234D65B019B}"/>
              </a:ext>
              <a:ext uri="{C183D7F6-B498-43B3-948B-1728B52AA6E4}">
                <adec:decorative xmlns:adec="http://schemas.microsoft.com/office/drawing/2017/decorative" val="1"/>
              </a:ext>
            </a:extLst>
          </p:cNvPr>
          <p:cNvSpPr>
            <a:spLocks noGrp="1"/>
          </p:cNvSpPr>
          <p:nvPr>
            <p:ph type="sldNum" sz="quarter" idx="19"/>
          </p:nvPr>
        </p:nvSpPr>
        <p:spPr/>
        <p:txBody>
          <a:bodyPr/>
          <a:lstStyle/>
          <a:p>
            <a:fld id="{DCD633C5-EF89-2749-84FE-9034CB20F467}" type="slidenum">
              <a:rPr lang="en-US" smtClean="0"/>
              <a:t>44</a:t>
            </a:fld>
            <a:endParaRPr lang="en-US" dirty="0"/>
          </a:p>
        </p:txBody>
      </p:sp>
    </p:spTree>
    <p:extLst>
      <p:ext uri="{BB962C8B-B14F-4D97-AF65-F5344CB8AC3E}">
        <p14:creationId xmlns:p14="http://schemas.microsoft.com/office/powerpoint/2010/main" val="38796743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EFD4-94FB-4E72-86C4-9D3CCDE1A2EE}"/>
              </a:ext>
            </a:extLst>
          </p:cNvPr>
          <p:cNvSpPr>
            <a:spLocks noGrp="1"/>
          </p:cNvSpPr>
          <p:nvPr>
            <p:ph type="title"/>
          </p:nvPr>
        </p:nvSpPr>
        <p:spPr/>
        <p:txBody>
          <a:bodyPr/>
          <a:lstStyle/>
          <a:p>
            <a:r>
              <a:rPr lang="en-GB" dirty="0">
                <a:solidFill>
                  <a:srgbClr val="002060"/>
                </a:solidFill>
              </a:rPr>
              <a:t>Executive summary</a:t>
            </a:r>
          </a:p>
        </p:txBody>
      </p:sp>
      <p:sp>
        <p:nvSpPr>
          <p:cNvPr id="3" name="Slide Number Placeholder 2">
            <a:extLst>
              <a:ext uri="{FF2B5EF4-FFF2-40B4-BE49-F238E27FC236}">
                <a16:creationId xmlns:a16="http://schemas.microsoft.com/office/drawing/2014/main" id="{AB75E513-09BB-4282-8130-68FD0DF30A29}"/>
              </a:ext>
            </a:extLst>
          </p:cNvPr>
          <p:cNvSpPr>
            <a:spLocks noGrp="1"/>
          </p:cNvSpPr>
          <p:nvPr>
            <p:ph type="sldNum" sz="quarter" idx="12"/>
          </p:nvPr>
        </p:nvSpPr>
        <p:spPr/>
        <p:txBody>
          <a:bodyPr/>
          <a:lstStyle/>
          <a:p>
            <a:fld id="{DCD633C5-EF89-2749-84FE-9034CB20F467}" type="slidenum">
              <a:rPr lang="en-US" smtClean="0"/>
              <a:t>5</a:t>
            </a:fld>
            <a:endParaRPr lang="en-US" dirty="0"/>
          </a:p>
        </p:txBody>
      </p:sp>
    </p:spTree>
    <p:extLst>
      <p:ext uri="{BB962C8B-B14F-4D97-AF65-F5344CB8AC3E}">
        <p14:creationId xmlns:p14="http://schemas.microsoft.com/office/powerpoint/2010/main" val="15003616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9C53-59C3-3F10-A218-3F1ADA8D5F2B}"/>
              </a:ext>
            </a:extLst>
          </p:cNvPr>
          <p:cNvSpPr>
            <a:spLocks noGrp="1"/>
          </p:cNvSpPr>
          <p:nvPr>
            <p:ph type="title"/>
          </p:nvPr>
        </p:nvSpPr>
        <p:spPr/>
        <p:txBody>
          <a:bodyPr/>
          <a:lstStyle/>
          <a:p>
            <a:r>
              <a:rPr lang="en-US" dirty="0"/>
              <a:t>Headline findings</a:t>
            </a:r>
            <a:endParaRPr lang="en-GB" dirty="0"/>
          </a:p>
        </p:txBody>
      </p:sp>
      <p:sp>
        <p:nvSpPr>
          <p:cNvPr id="4" name="Content Placeholder 3">
            <a:extLst>
              <a:ext uri="{FF2B5EF4-FFF2-40B4-BE49-F238E27FC236}">
                <a16:creationId xmlns:a16="http://schemas.microsoft.com/office/drawing/2014/main" id="{0005A6EC-4DEE-2592-F1F1-74CE5F9929C1}"/>
              </a:ext>
            </a:extLst>
          </p:cNvPr>
          <p:cNvSpPr>
            <a:spLocks noGrp="1"/>
          </p:cNvSpPr>
          <p:nvPr>
            <p:ph sz="quarter" idx="14"/>
          </p:nvPr>
        </p:nvSpPr>
        <p:spPr>
          <a:xfrm>
            <a:off x="515937" y="1209964"/>
            <a:ext cx="10801350" cy="5256876"/>
          </a:xfrm>
        </p:spPr>
        <p:txBody>
          <a:bodyPr>
            <a:normAutofit fontScale="77500" lnSpcReduction="20000"/>
          </a:bodyPr>
          <a:lstStyle/>
          <a:p>
            <a:r>
              <a:rPr lang="en-US" b="1" dirty="0"/>
              <a:t>Overall performance</a:t>
            </a:r>
          </a:p>
          <a:p>
            <a:endParaRPr lang="en-US" dirty="0"/>
          </a:p>
          <a:p>
            <a:pPr marL="285750" indent="-285750">
              <a:buFont typeface="Arial" panose="020B0604020202020204" pitchFamily="34" charset="0"/>
              <a:buChar char="•"/>
            </a:pPr>
            <a:r>
              <a:rPr lang="en-US" dirty="0"/>
              <a:t>Four in five (79%) stakeholders agree that ONR operate in a way that is </a:t>
            </a:r>
            <a:r>
              <a:rPr lang="en-US" b="1" dirty="0"/>
              <a:t>consisten</a:t>
            </a:r>
            <a:r>
              <a:rPr lang="en-US" dirty="0"/>
              <a:t>t, whilst nine in ten (93%) agree that ONR delivers on its mission to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protect society by securing safe nuclear operations’.</a:t>
            </a:r>
            <a:endParaRPr lang="en-US" b="1" dirty="0"/>
          </a:p>
          <a:p>
            <a:endParaRPr lang="en-US" dirty="0"/>
          </a:p>
          <a:p>
            <a:endParaRPr lang="en-US" dirty="0"/>
          </a:p>
          <a:p>
            <a:r>
              <a:rPr lang="en-US" b="1" dirty="0"/>
              <a:t>Innovation</a:t>
            </a:r>
          </a:p>
          <a:p>
            <a:endParaRPr lang="en-US" b="1" dirty="0"/>
          </a:p>
          <a:p>
            <a:pPr marL="285750" indent="-285750">
              <a:buFont typeface="Arial" panose="020B0604020202020204" pitchFamily="34" charset="0"/>
              <a:buChar char="•"/>
            </a:pPr>
            <a:r>
              <a:rPr lang="en-US" dirty="0"/>
              <a:t>For many stakeholders innovation is important as a way of reducing risk to humans working in the nuclear industry, but there are potential challenges in an industry that has such high levels of risk.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Just over half of stakeholders (52%) had </a:t>
            </a:r>
            <a:r>
              <a:rPr lang="en-US" b="1" dirty="0"/>
              <a:t>contacted ONR </a:t>
            </a:r>
            <a:r>
              <a:rPr lang="en-US" dirty="0"/>
              <a:t>to enquire about </a:t>
            </a:r>
            <a:r>
              <a:rPr lang="en-US" b="1" dirty="0"/>
              <a:t>innovation. </a:t>
            </a:r>
            <a:r>
              <a:rPr lang="en-US" dirty="0"/>
              <a:t> </a:t>
            </a:r>
            <a:r>
              <a:rPr lang="en-US" sz="1600" dirty="0">
                <a:latin typeface="Arial" panose="020B0604020202020204" pitchFamily="34" charset="0"/>
                <a:cs typeface="Arial" panose="020B0604020202020204" pitchFamily="34" charset="0"/>
              </a:rPr>
              <a:t>More than two-thirds (68%) of those who </a:t>
            </a:r>
            <a:r>
              <a:rPr lang="en-US" sz="1600" b="1" dirty="0">
                <a:latin typeface="Arial" panose="020B0604020202020204" pitchFamily="34" charset="0"/>
                <a:cs typeface="Arial" panose="020B0604020202020204" pitchFamily="34" charset="0"/>
              </a:rPr>
              <a:t>have approached </a:t>
            </a:r>
            <a:r>
              <a:rPr lang="en-US" sz="1600" dirty="0">
                <a:latin typeface="Arial" panose="020B0604020202020204" pitchFamily="34" charset="0"/>
                <a:cs typeface="Arial" panose="020B0604020202020204" pitchFamily="34" charset="0"/>
              </a:rPr>
              <a:t>ONR agree ONR has </a:t>
            </a:r>
            <a:r>
              <a:rPr lang="en-US" sz="1600" b="1" dirty="0">
                <a:latin typeface="Arial" panose="020B0604020202020204" pitchFamily="34" charset="0"/>
                <a:cs typeface="Arial" panose="020B0604020202020204" pitchFamily="34" charset="0"/>
              </a:rPr>
              <a:t>enabled the adoption of innovation in industry.</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Two-thirds of stakeholders feel ONR is effective at </a:t>
            </a:r>
            <a:r>
              <a:rPr lang="en-US" b="1" dirty="0">
                <a:latin typeface="Arial" panose="020B0604020202020204" pitchFamily="34" charset="0"/>
                <a:cs typeface="Arial" panose="020B0604020202020204" pitchFamily="34" charset="0"/>
              </a:rPr>
              <a:t>promoting stakeholder networks </a:t>
            </a:r>
            <a:r>
              <a:rPr lang="en-US" dirty="0">
                <a:latin typeface="Arial" panose="020B0604020202020204" pitchFamily="34" charset="0"/>
                <a:cs typeface="Arial" panose="020B0604020202020204" pitchFamily="34" charset="0"/>
              </a:rPr>
              <a:t>to develop </a:t>
            </a:r>
            <a:r>
              <a:rPr lang="en-US" b="1" dirty="0">
                <a:latin typeface="Arial" panose="020B0604020202020204" pitchFamily="34" charset="0"/>
                <a:cs typeface="Arial" panose="020B0604020202020204" pitchFamily="34" charset="0"/>
              </a:rPr>
              <a:t>innovative</a:t>
            </a:r>
            <a:r>
              <a:rPr lang="en-US" dirty="0">
                <a:latin typeface="Arial" panose="020B0604020202020204" pitchFamily="34" charset="0"/>
                <a:cs typeface="Arial" panose="020B0604020202020204" pitchFamily="34" charset="0"/>
              </a:rPr>
              <a:t> approaches (66%), whilst a similar number (65%) agree ONR provides a </a:t>
            </a:r>
            <a:r>
              <a:rPr lang="en-US" b="1" dirty="0">
                <a:latin typeface="Arial" panose="020B0604020202020204" pitchFamily="34" charset="0"/>
                <a:cs typeface="Arial" panose="020B0604020202020204" pitchFamily="34" charset="0"/>
              </a:rPr>
              <a:t>stable</a:t>
            </a:r>
            <a:r>
              <a:rPr lang="en-US" dirty="0">
                <a:latin typeface="Arial" panose="020B0604020202020204" pitchFamily="34" charset="0"/>
                <a:cs typeface="Arial" panose="020B0604020202020204" pitchFamily="34" charset="0"/>
              </a:rPr>
              <a:t>, yet </a:t>
            </a:r>
            <a:r>
              <a:rPr lang="en-US" b="1" dirty="0">
                <a:latin typeface="Arial" panose="020B0604020202020204" pitchFamily="34" charset="0"/>
                <a:cs typeface="Arial" panose="020B0604020202020204" pitchFamily="34" charset="0"/>
              </a:rPr>
              <a:t>progressive</a:t>
            </a:r>
            <a:r>
              <a:rPr lang="en-US" dirty="0">
                <a:latin typeface="Arial" panose="020B0604020202020204" pitchFamily="34" charset="0"/>
                <a:cs typeface="Arial" panose="020B0604020202020204" pitchFamily="34" charset="0"/>
              </a:rPr>
              <a:t>, regulatory environment that enables the delivery of cost-effective safety, security and safeguards.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Whilst most stakeholders feel that ONR are </a:t>
            </a:r>
            <a:r>
              <a:rPr lang="en-US" b="1" dirty="0">
                <a:latin typeface="Arial" panose="020B0604020202020204" pitchFamily="34" charset="0"/>
                <a:cs typeface="Arial" panose="020B0604020202020204" pitchFamily="34" charset="0"/>
              </a:rPr>
              <a:t>supportive</a:t>
            </a:r>
            <a:r>
              <a:rPr lang="en-US" dirty="0">
                <a:latin typeface="Arial" panose="020B0604020202020204" pitchFamily="34" charset="0"/>
                <a:cs typeface="Arial" panose="020B0604020202020204" pitchFamily="34" charset="0"/>
              </a:rPr>
              <a:t> of and </a:t>
            </a:r>
            <a:r>
              <a:rPr lang="en-US" b="1" dirty="0">
                <a:latin typeface="Arial" panose="020B0604020202020204" pitchFamily="34" charset="0"/>
                <a:cs typeface="Arial" panose="020B0604020202020204" pitchFamily="34" charset="0"/>
              </a:rPr>
              <a:t>open to innovation</a:t>
            </a:r>
            <a:r>
              <a:rPr lang="en-US" dirty="0">
                <a:latin typeface="Arial" panose="020B0604020202020204" pitchFamily="34" charset="0"/>
                <a:cs typeface="Arial" panose="020B0604020202020204" pitchFamily="34" charset="0"/>
              </a:rPr>
              <a:t>, ONR are perceived to generally be </a:t>
            </a:r>
            <a:r>
              <a:rPr lang="en-US" b="1" dirty="0">
                <a:latin typeface="Arial" panose="020B0604020202020204" pitchFamily="34" charset="0"/>
                <a:cs typeface="Arial" panose="020B0604020202020204" pitchFamily="34" charset="0"/>
              </a:rPr>
              <a:t>more reactive rather than proactive.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Artificial Intelligence (AI)</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t>One in 10 (13%) stakeholders have used </a:t>
            </a:r>
            <a:r>
              <a:rPr lang="en-US" b="1" dirty="0"/>
              <a:t>AI </a:t>
            </a:r>
            <a:r>
              <a:rPr lang="en-US" dirty="0"/>
              <a:t>so far, however more than two-thirds (70%) of stakeholders agree that AI </a:t>
            </a:r>
            <a:r>
              <a:rPr lang="en-US" b="1" dirty="0"/>
              <a:t>will become more relevant </a:t>
            </a:r>
            <a:r>
              <a:rPr lang="en-US" dirty="0"/>
              <a:t>to the nuclear industry as it develops.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is a degree of uncertainty regarding ONR’s attitude to AI, only one in ten (13%) being </a:t>
            </a:r>
            <a:r>
              <a:rPr lang="en-GB" b="1" dirty="0"/>
              <a:t>aware of ONR’s approach to AI </a:t>
            </a:r>
            <a:r>
              <a:rPr lang="en-GB" dirty="0"/>
              <a:t>to at least some extent.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GB" b="1" dirty="0"/>
              <a:t>Proportionality </a:t>
            </a:r>
          </a:p>
          <a:p>
            <a:endParaRPr lang="en-GB" dirty="0"/>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Three-quarters (72%) of stakeholders agree </a:t>
            </a:r>
            <a:r>
              <a:rPr lang="en-US" b="1" dirty="0">
                <a:latin typeface="Arial" panose="020B0604020202020204" pitchFamily="34" charset="0"/>
                <a:cs typeface="Arial" panose="020B0604020202020204" pitchFamily="34" charset="0"/>
              </a:rPr>
              <a:t>ONR act in a way that is proportionate, </a:t>
            </a:r>
            <a:r>
              <a:rPr lang="en-US" dirty="0">
                <a:latin typeface="Arial" panose="020B0604020202020204" pitchFamily="34" charset="0"/>
                <a:cs typeface="Arial" panose="020B0604020202020204" pitchFamily="34" charset="0"/>
              </a:rPr>
              <a:t>although there is evidence that this can still vary by site depending on the inspectors or contacts.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Four in five (80%) agree </a:t>
            </a:r>
            <a:r>
              <a:rPr lang="en-US" b="1" dirty="0">
                <a:latin typeface="Arial" panose="020B0604020202020204" pitchFamily="34" charset="0"/>
                <a:cs typeface="Arial" panose="020B0604020202020204" pitchFamily="34" charset="0"/>
              </a:rPr>
              <a:t>ONR applies a proportionate approach </a:t>
            </a:r>
            <a:r>
              <a:rPr lang="en-US" dirty="0">
                <a:latin typeface="Arial" panose="020B0604020202020204" pitchFamily="34" charset="0"/>
                <a:cs typeface="Arial" panose="020B0604020202020204" pitchFamily="34" charset="0"/>
              </a:rPr>
              <a:t>when implementing safety and security regulations. </a:t>
            </a:r>
          </a:p>
          <a:p>
            <a:endParaRPr lang="en-GB" dirty="0"/>
          </a:p>
          <a:p>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971550" lvl="1" indent="-285750"/>
            <a:endParaRPr lang="en-GB" dirty="0"/>
          </a:p>
        </p:txBody>
      </p:sp>
      <p:sp>
        <p:nvSpPr>
          <p:cNvPr id="5" name="Slide Number Placeholder 4">
            <a:extLst>
              <a:ext uri="{FF2B5EF4-FFF2-40B4-BE49-F238E27FC236}">
                <a16:creationId xmlns:a16="http://schemas.microsoft.com/office/drawing/2014/main" id="{8ECDC404-FA96-E95B-0318-F96D784AA33E}"/>
              </a:ext>
            </a:extLst>
          </p:cNvPr>
          <p:cNvSpPr>
            <a:spLocks noGrp="1"/>
          </p:cNvSpPr>
          <p:nvPr>
            <p:ph type="sldNum" sz="quarter" idx="17"/>
          </p:nvPr>
        </p:nvSpPr>
        <p:spPr/>
        <p:txBody>
          <a:bodyPr/>
          <a:lstStyle/>
          <a:p>
            <a:fld id="{DCD633C5-EF89-2749-84FE-9034CB20F467}" type="slidenum">
              <a:rPr lang="en-US" smtClean="0"/>
              <a:t>6</a:t>
            </a:fld>
            <a:endParaRPr lang="en-US" dirty="0"/>
          </a:p>
        </p:txBody>
      </p:sp>
    </p:spTree>
    <p:extLst>
      <p:ext uri="{BB962C8B-B14F-4D97-AF65-F5344CB8AC3E}">
        <p14:creationId xmlns:p14="http://schemas.microsoft.com/office/powerpoint/2010/main" val="26669146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EFD4-94FB-4E72-86C4-9D3CCDE1A2EE}"/>
              </a:ext>
            </a:extLst>
          </p:cNvPr>
          <p:cNvSpPr>
            <a:spLocks noGrp="1"/>
          </p:cNvSpPr>
          <p:nvPr>
            <p:ph type="title"/>
          </p:nvPr>
        </p:nvSpPr>
        <p:spPr>
          <a:xfrm>
            <a:off x="396258" y="692149"/>
            <a:ext cx="8748650" cy="1508423"/>
          </a:xfrm>
        </p:spPr>
        <p:txBody>
          <a:bodyPr/>
          <a:lstStyle/>
          <a:p>
            <a:r>
              <a:rPr lang="en-GB" dirty="0">
                <a:solidFill>
                  <a:srgbClr val="002060"/>
                </a:solidFill>
              </a:rPr>
              <a:t>Overall performance</a:t>
            </a:r>
          </a:p>
        </p:txBody>
      </p:sp>
      <p:sp>
        <p:nvSpPr>
          <p:cNvPr id="3" name="Slide Number Placeholder 2">
            <a:extLst>
              <a:ext uri="{FF2B5EF4-FFF2-40B4-BE49-F238E27FC236}">
                <a16:creationId xmlns:a16="http://schemas.microsoft.com/office/drawing/2014/main" id="{AB75E513-09BB-4282-8130-68FD0DF30A29}"/>
              </a:ext>
            </a:extLst>
          </p:cNvPr>
          <p:cNvSpPr>
            <a:spLocks noGrp="1"/>
          </p:cNvSpPr>
          <p:nvPr>
            <p:ph type="sldNum" sz="quarter" idx="12"/>
          </p:nvPr>
        </p:nvSpPr>
        <p:spPr/>
        <p:txBody>
          <a:bodyPr/>
          <a:lstStyle/>
          <a:p>
            <a:fld id="{DCD633C5-EF89-2749-84FE-9034CB20F467}" type="slidenum">
              <a:rPr lang="en-US" smtClean="0"/>
              <a:t>7</a:t>
            </a:fld>
            <a:endParaRPr lang="en-US" dirty="0"/>
          </a:p>
        </p:txBody>
      </p:sp>
    </p:spTree>
    <p:extLst>
      <p:ext uri="{BB962C8B-B14F-4D97-AF65-F5344CB8AC3E}">
        <p14:creationId xmlns:p14="http://schemas.microsoft.com/office/powerpoint/2010/main" val="29488194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hart displaying agreement that ONR operates in a way that is consistent over time. In 2024 79% of Licensees agreed that ONR operated in a way that was consistent, compared to 65% in 2023 and 68% in 2022.&#10;">
            <a:extLst>
              <a:ext uri="{FF2B5EF4-FFF2-40B4-BE49-F238E27FC236}">
                <a16:creationId xmlns:a16="http://schemas.microsoft.com/office/drawing/2014/main" id="{97448BF7-4FB0-4173-965C-4DA7A362DE1B}"/>
              </a:ext>
            </a:extLst>
          </p:cNvPr>
          <p:cNvPicPr>
            <a:picLocks noChangeAspect="1"/>
          </p:cNvPicPr>
          <p:nvPr/>
        </p:nvPicPr>
        <p:blipFill>
          <a:blip r:embed="rId3"/>
          <a:stretch>
            <a:fillRect/>
          </a:stretch>
        </p:blipFill>
        <p:spPr>
          <a:xfrm>
            <a:off x="70404" y="1762979"/>
            <a:ext cx="9973920" cy="4517528"/>
          </a:xfrm>
          <a:prstGeom prst="rect">
            <a:avLst/>
          </a:prstGeom>
        </p:spPr>
      </p:pic>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For the most recent survey four in five stakeholders agreed that ONR operates in a way that is consistent</a:t>
            </a: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053875"/>
            <a:ext cx="11038412"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Amongst authorised sites and licenses this was up by 15 percentage points since 2023, with most of the change being driven by stakeholders being less likely to say their neither agree nor disagree, with this falling by 14 percentage points since 2023 and eleven percentage points since 2022. However, this sample was notably smaller and used stakeholders own networks to share the survey. </a:t>
            </a:r>
            <a:endParaRPr lang="en-GB" sz="1200" dirty="0"/>
          </a:p>
        </p:txBody>
      </p:sp>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Q1. To what extent, if at all, do you agree or disagree that ONR operates in a way that is consistent?</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23">
            <a:extLst>
              <a:ext uri="{FF2B5EF4-FFF2-40B4-BE49-F238E27FC236}">
                <a16:creationId xmlns:a16="http://schemas.microsoft.com/office/drawing/2014/main" id="{1BB8EC8D-5596-715B-FD58-E93C03E4D11A}"/>
              </a:ext>
            </a:extLst>
          </p:cNvPr>
          <p:cNvSpPr txBox="1"/>
          <p:nvPr/>
        </p:nvSpPr>
        <p:spPr>
          <a:xfrm>
            <a:off x="9899284" y="1681404"/>
            <a:ext cx="84490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Agree</a:t>
            </a:r>
          </a:p>
        </p:txBody>
      </p:sp>
      <p:sp>
        <p:nvSpPr>
          <p:cNvPr id="9" name="TextBox 24">
            <a:extLst>
              <a:ext uri="{FF2B5EF4-FFF2-40B4-BE49-F238E27FC236}">
                <a16:creationId xmlns:a16="http://schemas.microsoft.com/office/drawing/2014/main" id="{4D331EFD-1FA6-DB6D-C15E-522B9DBD07CA}"/>
              </a:ext>
              <a:ext uri="{C183D7F6-B498-43B3-948B-1728B52AA6E4}">
                <adec:decorative xmlns:adec="http://schemas.microsoft.com/office/drawing/2017/decorative" val="0"/>
              </a:ext>
            </a:extLst>
          </p:cNvPr>
          <p:cNvSpPr txBox="1"/>
          <p:nvPr/>
        </p:nvSpPr>
        <p:spPr>
          <a:xfrm>
            <a:off x="10006977" y="24767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79%</a:t>
            </a:r>
          </a:p>
        </p:txBody>
      </p:sp>
      <p:sp>
        <p:nvSpPr>
          <p:cNvPr id="4" name="TextBox 10">
            <a:extLst>
              <a:ext uri="{FF2B5EF4-FFF2-40B4-BE49-F238E27FC236}">
                <a16:creationId xmlns:a16="http://schemas.microsoft.com/office/drawing/2014/main" id="{B1F0540A-A615-87CB-AFEB-CD18A5740F69}"/>
              </a:ext>
            </a:extLst>
          </p:cNvPr>
          <p:cNvSpPr txBox="1"/>
          <p:nvPr/>
        </p:nvSpPr>
        <p:spPr>
          <a:xfrm>
            <a:off x="10607740" y="1681403"/>
            <a:ext cx="807404"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Disagree</a:t>
            </a:r>
          </a:p>
        </p:txBody>
      </p:sp>
      <p:sp>
        <p:nvSpPr>
          <p:cNvPr id="6" name="TextBox 12">
            <a:extLst>
              <a:ext uri="{FF2B5EF4-FFF2-40B4-BE49-F238E27FC236}">
                <a16:creationId xmlns:a16="http://schemas.microsoft.com/office/drawing/2014/main" id="{9B9DF473-D8D0-4E81-FFC4-6F910E9AA3F3}"/>
              </a:ext>
              <a:ext uri="{C183D7F6-B498-43B3-948B-1728B52AA6E4}">
                <adec:decorative xmlns:adec="http://schemas.microsoft.com/office/drawing/2017/decorative" val="0"/>
              </a:ext>
            </a:extLst>
          </p:cNvPr>
          <p:cNvSpPr txBox="1"/>
          <p:nvPr/>
        </p:nvSpPr>
        <p:spPr>
          <a:xfrm>
            <a:off x="10662856" y="24767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11%</a:t>
            </a:r>
          </a:p>
        </p:txBody>
      </p:sp>
      <p:sp>
        <p:nvSpPr>
          <p:cNvPr id="10" name="TextBox 12">
            <a:extLst>
              <a:ext uri="{FF2B5EF4-FFF2-40B4-BE49-F238E27FC236}">
                <a16:creationId xmlns:a16="http://schemas.microsoft.com/office/drawing/2014/main" id="{F8E9A2CF-475A-32B1-F7C3-503E20D1B3CC}"/>
              </a:ext>
              <a:ext uri="{C183D7F6-B498-43B3-948B-1728B52AA6E4}">
                <adec:decorative xmlns:adec="http://schemas.microsoft.com/office/drawing/2017/decorative" val="1"/>
              </a:ext>
            </a:extLst>
          </p:cNvPr>
          <p:cNvSpPr txBox="1"/>
          <p:nvPr/>
        </p:nvSpPr>
        <p:spPr>
          <a:xfrm>
            <a:off x="10662856" y="3858057"/>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10%</a:t>
            </a:r>
          </a:p>
        </p:txBody>
      </p:sp>
      <p:sp>
        <p:nvSpPr>
          <p:cNvPr id="12" name="TextBox 24">
            <a:extLst>
              <a:ext uri="{FF2B5EF4-FFF2-40B4-BE49-F238E27FC236}">
                <a16:creationId xmlns:a16="http://schemas.microsoft.com/office/drawing/2014/main" id="{9C1DDF1D-155D-0058-2DA4-A33D96B92FCE}"/>
              </a:ext>
              <a:ext uri="{C183D7F6-B498-43B3-948B-1728B52AA6E4}">
                <adec:decorative xmlns:adec="http://schemas.microsoft.com/office/drawing/2017/decorative" val="1"/>
              </a:ext>
            </a:extLst>
          </p:cNvPr>
          <p:cNvSpPr txBox="1"/>
          <p:nvPr/>
        </p:nvSpPr>
        <p:spPr>
          <a:xfrm>
            <a:off x="10006977" y="3858057"/>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80%</a:t>
            </a:r>
          </a:p>
        </p:txBody>
      </p:sp>
      <p:sp>
        <p:nvSpPr>
          <p:cNvPr id="13" name="TextBox 12">
            <a:extLst>
              <a:ext uri="{FF2B5EF4-FFF2-40B4-BE49-F238E27FC236}">
                <a16:creationId xmlns:a16="http://schemas.microsoft.com/office/drawing/2014/main" id="{01FB9298-5689-3AA4-5D02-12A66B9985AE}"/>
              </a:ext>
              <a:ext uri="{C183D7F6-B498-43B3-948B-1728B52AA6E4}">
                <adec:decorative xmlns:adec="http://schemas.microsoft.com/office/drawing/2017/decorative" val="1"/>
              </a:ext>
            </a:extLst>
          </p:cNvPr>
          <p:cNvSpPr txBox="1"/>
          <p:nvPr/>
        </p:nvSpPr>
        <p:spPr>
          <a:xfrm>
            <a:off x="10662856" y="452731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13%</a:t>
            </a:r>
          </a:p>
        </p:txBody>
      </p:sp>
      <p:sp>
        <p:nvSpPr>
          <p:cNvPr id="14" name="TextBox 24">
            <a:extLst>
              <a:ext uri="{FF2B5EF4-FFF2-40B4-BE49-F238E27FC236}">
                <a16:creationId xmlns:a16="http://schemas.microsoft.com/office/drawing/2014/main" id="{A73C6CA1-DB55-42D0-5709-9CD1584F6732}"/>
              </a:ext>
              <a:ext uri="{C183D7F6-B498-43B3-948B-1728B52AA6E4}">
                <adec:decorative xmlns:adec="http://schemas.microsoft.com/office/drawing/2017/decorative" val="1"/>
              </a:ext>
            </a:extLst>
          </p:cNvPr>
          <p:cNvSpPr txBox="1"/>
          <p:nvPr/>
        </p:nvSpPr>
        <p:spPr>
          <a:xfrm>
            <a:off x="10006977" y="452731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65%</a:t>
            </a:r>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
        <p:nvSpPr>
          <p:cNvPr id="17" name="TextBox 16">
            <a:extLst>
              <a:ext uri="{FF2B5EF4-FFF2-40B4-BE49-F238E27FC236}">
                <a16:creationId xmlns:a16="http://schemas.microsoft.com/office/drawing/2014/main" id="{937AEF77-39CD-D310-FB0A-E6D3DC29D137}"/>
              </a:ext>
              <a:ext uri="{C183D7F6-B498-43B3-948B-1728B52AA6E4}">
                <adec:decorative xmlns:adec="http://schemas.microsoft.com/office/drawing/2017/decorative" val="1"/>
              </a:ext>
            </a:extLst>
          </p:cNvPr>
          <p:cNvSpPr txBox="1"/>
          <p:nvPr/>
        </p:nvSpPr>
        <p:spPr>
          <a:xfrm>
            <a:off x="10662856" y="5257428"/>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14%</a:t>
            </a:r>
          </a:p>
        </p:txBody>
      </p:sp>
      <p:sp>
        <p:nvSpPr>
          <p:cNvPr id="18" name="TextBox 24">
            <a:extLst>
              <a:ext uri="{FF2B5EF4-FFF2-40B4-BE49-F238E27FC236}">
                <a16:creationId xmlns:a16="http://schemas.microsoft.com/office/drawing/2014/main" id="{C51971A1-8C79-D7D6-2624-64DB96784EFD}"/>
              </a:ext>
              <a:ext uri="{C183D7F6-B498-43B3-948B-1728B52AA6E4}">
                <adec:decorative xmlns:adec="http://schemas.microsoft.com/office/drawing/2017/decorative" val="1"/>
              </a:ext>
            </a:extLst>
          </p:cNvPr>
          <p:cNvSpPr txBox="1"/>
          <p:nvPr/>
        </p:nvSpPr>
        <p:spPr>
          <a:xfrm>
            <a:off x="10006977" y="5257428"/>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68%</a:t>
            </a:r>
          </a:p>
        </p:txBody>
      </p:sp>
    </p:spTree>
    <p:extLst>
      <p:ext uri="{BB962C8B-B14F-4D97-AF65-F5344CB8AC3E}">
        <p14:creationId xmlns:p14="http://schemas.microsoft.com/office/powerpoint/2010/main" val="9544603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9B0CBF-3C1F-71A2-EFE0-D46C1962F1C0}"/>
              </a:ext>
              <a:ext uri="{C183D7F6-B498-43B3-948B-1728B52AA6E4}">
                <adec:decorative xmlns:adec="http://schemas.microsoft.com/office/drawing/2017/decorative" val="1"/>
              </a:ext>
            </a:extLst>
          </p:cNvPr>
          <p:cNvSpPr/>
          <p:nvPr/>
        </p:nvSpPr>
        <p:spPr>
          <a:xfrm>
            <a:off x="9915458" y="1820340"/>
            <a:ext cx="1963013" cy="299925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15939" y="320778"/>
            <a:ext cx="11230010" cy="675005"/>
          </a:xfrm>
        </p:spPr>
        <p:txBody>
          <a:bodyPr>
            <a:normAutofit fontScale="90000"/>
          </a:bodyPr>
          <a:lstStyle/>
          <a:p>
            <a:r>
              <a:rPr lang="en-US" dirty="0">
                <a:latin typeface="Arial" panose="020B0604020202020204" pitchFamily="34" charset="0"/>
                <a:cs typeface="Arial" panose="020B0604020202020204" pitchFamily="34" charset="0"/>
              </a:rPr>
              <a:t>More than three-quarters of stakeholders feel ONR operates in a way that is consistent</a:t>
            </a:r>
          </a:p>
        </p:txBody>
      </p:sp>
      <p:sp>
        <p:nvSpPr>
          <p:cNvPr id="46" name="TextBox 45">
            <a:extLst>
              <a:ext uri="{FF2B5EF4-FFF2-40B4-BE49-F238E27FC236}">
                <a16:creationId xmlns:a16="http://schemas.microsoft.com/office/drawing/2014/main" id="{D9EAEBEB-E9AA-C708-7BD2-6734D7C6A4A2}"/>
              </a:ext>
            </a:extLst>
          </p:cNvPr>
          <p:cNvSpPr txBox="1"/>
          <p:nvPr/>
        </p:nvSpPr>
        <p:spPr>
          <a:xfrm>
            <a:off x="488950" y="1053875"/>
            <a:ext cx="11038412"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This was broadly similar amongst representatives from all organisations, however those working in </a:t>
            </a:r>
            <a:r>
              <a:rPr lang="en-US" sz="1200" b="1" dirty="0">
                <a:latin typeface="Arial" panose="020B0604020202020204" pitchFamily="34" charset="0"/>
                <a:cs typeface="Arial" panose="020B0604020202020204" pitchFamily="34" charset="0"/>
              </a:rPr>
              <a:t>defence sites </a:t>
            </a:r>
            <a:r>
              <a:rPr lang="en-US" sz="1200" dirty="0">
                <a:latin typeface="Arial" panose="020B0604020202020204" pitchFamily="34" charset="0"/>
                <a:cs typeface="Arial" panose="020B0604020202020204" pitchFamily="34" charset="0"/>
              </a:rPr>
              <a:t>in particular considered ONR to be consistent in their operations.</a:t>
            </a:r>
            <a:endParaRPr lang="en-GB" sz="1200" dirty="0"/>
          </a:p>
        </p:txBody>
      </p:sp>
      <p:pic>
        <p:nvPicPr>
          <p:cNvPr id="28" name="Picture 27" descr="A chart displaying Agreement that ONR Operates in a way that is consistent broken down by type of site. Overall 79% of stakeholders feel ONR operates in a way that is consistent.">
            <a:extLst>
              <a:ext uri="{FF2B5EF4-FFF2-40B4-BE49-F238E27FC236}">
                <a16:creationId xmlns:a16="http://schemas.microsoft.com/office/drawing/2014/main" id="{D6AFF26E-E08D-2FAB-850C-2B9C9090B1E6}"/>
              </a:ext>
            </a:extLst>
          </p:cNvPr>
          <p:cNvPicPr>
            <a:picLocks noChangeAspect="1"/>
          </p:cNvPicPr>
          <p:nvPr/>
        </p:nvPicPr>
        <p:blipFill>
          <a:blip r:embed="rId2"/>
          <a:stretch>
            <a:fillRect/>
          </a:stretch>
        </p:blipFill>
        <p:spPr>
          <a:xfrm>
            <a:off x="393537" y="1542234"/>
            <a:ext cx="7907197" cy="4730906"/>
          </a:xfrm>
          <a:prstGeom prst="rect">
            <a:avLst/>
          </a:prstGeom>
        </p:spPr>
      </p:pic>
      <p:sp>
        <p:nvSpPr>
          <p:cNvPr id="8" name="New shape">
            <a:extLst>
              <a:ext uri="{C183D7F6-B498-43B3-948B-1728B52AA6E4}">
                <adec:decorative xmlns:adec="http://schemas.microsoft.com/office/drawing/2017/decorative" val="1"/>
              </a:ext>
            </a:extLst>
          </p:cNvPr>
          <p:cNvSpPr/>
          <p:nvPr/>
        </p:nvSpPr>
        <p:spPr>
          <a:xfrm>
            <a:off x="1050944" y="6537222"/>
            <a:ext cx="1016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Q1. To what extent, if at all, do you agree or disagree that ONR operates in a way that is consistent? (n=151)</a:t>
            </a:r>
            <a:endParaRPr kumimoji="0"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23">
            <a:extLst>
              <a:ext uri="{FF2B5EF4-FFF2-40B4-BE49-F238E27FC236}">
                <a16:creationId xmlns:a16="http://schemas.microsoft.com/office/drawing/2014/main" id="{1BB8EC8D-5596-715B-FD58-E93C03E4D11A}"/>
              </a:ext>
            </a:extLst>
          </p:cNvPr>
          <p:cNvSpPr txBox="1"/>
          <p:nvPr/>
        </p:nvSpPr>
        <p:spPr>
          <a:xfrm>
            <a:off x="8439940" y="1681404"/>
            <a:ext cx="844902"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067836"/>
                </a:solidFill>
                <a:latin typeface="Arial" panose="020B0604020202020204" pitchFamily="34" charset="0"/>
                <a:cs typeface="Arial" panose="020B0604020202020204" pitchFamily="34" charset="0"/>
              </a:rPr>
              <a:t>NET Agree</a:t>
            </a:r>
          </a:p>
        </p:txBody>
      </p:sp>
      <p:sp>
        <p:nvSpPr>
          <p:cNvPr id="9" name="TextBox 24">
            <a:extLst>
              <a:ext uri="{FF2B5EF4-FFF2-40B4-BE49-F238E27FC236}">
                <a16:creationId xmlns:a16="http://schemas.microsoft.com/office/drawing/2014/main" id="{4D331EFD-1FA6-DB6D-C15E-522B9DBD07CA}"/>
              </a:ext>
              <a:ext uri="{C183D7F6-B498-43B3-948B-1728B52AA6E4}">
                <adec:decorative xmlns:adec="http://schemas.microsoft.com/office/drawing/2017/decorative" val="0"/>
              </a:ext>
            </a:extLst>
          </p:cNvPr>
          <p:cNvSpPr txBox="1"/>
          <p:nvPr/>
        </p:nvSpPr>
        <p:spPr>
          <a:xfrm>
            <a:off x="8547633" y="215345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79%</a:t>
            </a:r>
          </a:p>
        </p:txBody>
      </p:sp>
      <p:sp>
        <p:nvSpPr>
          <p:cNvPr id="4" name="TextBox 10">
            <a:extLst>
              <a:ext uri="{FF2B5EF4-FFF2-40B4-BE49-F238E27FC236}">
                <a16:creationId xmlns:a16="http://schemas.microsoft.com/office/drawing/2014/main" id="{B1F0540A-A615-87CB-AFEB-CD18A5740F69}"/>
              </a:ext>
            </a:extLst>
          </p:cNvPr>
          <p:cNvSpPr txBox="1"/>
          <p:nvPr/>
        </p:nvSpPr>
        <p:spPr>
          <a:xfrm>
            <a:off x="9148396" y="1681403"/>
            <a:ext cx="807404"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accent6"/>
                </a:solidFill>
                <a:latin typeface="Arial" panose="020B0604020202020204" pitchFamily="34" charset="0"/>
                <a:cs typeface="Arial" panose="020B0604020202020204" pitchFamily="34" charset="0"/>
              </a:rPr>
              <a:t>NET Disagree</a:t>
            </a:r>
          </a:p>
        </p:txBody>
      </p:sp>
      <p:sp>
        <p:nvSpPr>
          <p:cNvPr id="6" name="TextBox 12">
            <a:extLst>
              <a:ext uri="{FF2B5EF4-FFF2-40B4-BE49-F238E27FC236}">
                <a16:creationId xmlns:a16="http://schemas.microsoft.com/office/drawing/2014/main" id="{9B9DF473-D8D0-4E81-FFC4-6F910E9AA3F3}"/>
              </a:ext>
              <a:ext uri="{C183D7F6-B498-43B3-948B-1728B52AA6E4}">
                <adec:decorative xmlns:adec="http://schemas.microsoft.com/office/drawing/2017/decorative" val="0"/>
              </a:ext>
            </a:extLst>
          </p:cNvPr>
          <p:cNvSpPr txBox="1"/>
          <p:nvPr/>
        </p:nvSpPr>
        <p:spPr>
          <a:xfrm>
            <a:off x="9203512" y="2153453"/>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11%</a:t>
            </a:r>
          </a:p>
        </p:txBody>
      </p:sp>
      <p:sp>
        <p:nvSpPr>
          <p:cNvPr id="10" name="TextBox 12">
            <a:extLst>
              <a:ext uri="{FF2B5EF4-FFF2-40B4-BE49-F238E27FC236}">
                <a16:creationId xmlns:a16="http://schemas.microsoft.com/office/drawing/2014/main" id="{F8E9A2CF-475A-32B1-F7C3-503E20D1B3CC}"/>
              </a:ext>
              <a:ext uri="{C183D7F6-B498-43B3-948B-1728B52AA6E4}">
                <adec:decorative xmlns:adec="http://schemas.microsoft.com/office/drawing/2017/decorative" val="1"/>
              </a:ext>
            </a:extLst>
          </p:cNvPr>
          <p:cNvSpPr txBox="1"/>
          <p:nvPr/>
        </p:nvSpPr>
        <p:spPr>
          <a:xfrm>
            <a:off x="9203512" y="323961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3%</a:t>
            </a:r>
          </a:p>
        </p:txBody>
      </p:sp>
      <p:sp>
        <p:nvSpPr>
          <p:cNvPr id="12" name="TextBox 24">
            <a:extLst>
              <a:ext uri="{FF2B5EF4-FFF2-40B4-BE49-F238E27FC236}">
                <a16:creationId xmlns:a16="http://schemas.microsoft.com/office/drawing/2014/main" id="{9C1DDF1D-155D-0058-2DA4-A33D96B92FCE}"/>
              </a:ext>
              <a:ext uri="{C183D7F6-B498-43B3-948B-1728B52AA6E4}">
                <adec:decorative xmlns:adec="http://schemas.microsoft.com/office/drawing/2017/decorative" val="1"/>
              </a:ext>
            </a:extLst>
          </p:cNvPr>
          <p:cNvSpPr txBox="1"/>
          <p:nvPr/>
        </p:nvSpPr>
        <p:spPr>
          <a:xfrm>
            <a:off x="8547633" y="3239619"/>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87%</a:t>
            </a:r>
          </a:p>
        </p:txBody>
      </p:sp>
      <p:sp>
        <p:nvSpPr>
          <p:cNvPr id="13" name="TextBox 12">
            <a:extLst>
              <a:ext uri="{FF2B5EF4-FFF2-40B4-BE49-F238E27FC236}">
                <a16:creationId xmlns:a16="http://schemas.microsoft.com/office/drawing/2014/main" id="{01FB9298-5689-3AA4-5D02-12A66B9985AE}"/>
              </a:ext>
              <a:ext uri="{C183D7F6-B498-43B3-948B-1728B52AA6E4}">
                <adec:decorative xmlns:adec="http://schemas.microsoft.com/office/drawing/2017/decorative" val="1"/>
              </a:ext>
            </a:extLst>
          </p:cNvPr>
          <p:cNvSpPr txBox="1"/>
          <p:nvPr/>
        </p:nvSpPr>
        <p:spPr>
          <a:xfrm>
            <a:off x="9203512" y="380225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6%</a:t>
            </a:r>
          </a:p>
        </p:txBody>
      </p:sp>
      <p:sp>
        <p:nvSpPr>
          <p:cNvPr id="14" name="TextBox 24">
            <a:extLst>
              <a:ext uri="{FF2B5EF4-FFF2-40B4-BE49-F238E27FC236}">
                <a16:creationId xmlns:a16="http://schemas.microsoft.com/office/drawing/2014/main" id="{A73C6CA1-DB55-42D0-5709-9CD1584F6732}"/>
              </a:ext>
              <a:ext uri="{C183D7F6-B498-43B3-948B-1728B52AA6E4}">
                <adec:decorative xmlns:adec="http://schemas.microsoft.com/office/drawing/2017/decorative" val="1"/>
              </a:ext>
            </a:extLst>
          </p:cNvPr>
          <p:cNvSpPr txBox="1"/>
          <p:nvPr/>
        </p:nvSpPr>
        <p:spPr>
          <a:xfrm>
            <a:off x="8547633" y="380225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83%</a:t>
            </a:r>
          </a:p>
        </p:txBody>
      </p:sp>
      <p:sp>
        <p:nvSpPr>
          <p:cNvPr id="15" name="TextBox 12">
            <a:extLst>
              <a:ext uri="{FF2B5EF4-FFF2-40B4-BE49-F238E27FC236}">
                <a16:creationId xmlns:a16="http://schemas.microsoft.com/office/drawing/2014/main" id="{B809D268-83A1-8EEB-86C8-79519744F070}"/>
              </a:ext>
              <a:ext uri="{C183D7F6-B498-43B3-948B-1728B52AA6E4}">
                <adec:decorative xmlns:adec="http://schemas.microsoft.com/office/drawing/2017/decorative" val="1"/>
              </a:ext>
            </a:extLst>
          </p:cNvPr>
          <p:cNvSpPr txBox="1"/>
          <p:nvPr/>
        </p:nvSpPr>
        <p:spPr>
          <a:xfrm>
            <a:off x="9203512" y="43109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30%</a:t>
            </a:r>
          </a:p>
        </p:txBody>
      </p:sp>
      <p:sp>
        <p:nvSpPr>
          <p:cNvPr id="16" name="TextBox 24">
            <a:extLst>
              <a:ext uri="{FF2B5EF4-FFF2-40B4-BE49-F238E27FC236}">
                <a16:creationId xmlns:a16="http://schemas.microsoft.com/office/drawing/2014/main" id="{54414F9B-347D-43A7-16C8-2C390E045E10}"/>
              </a:ext>
              <a:ext uri="{C183D7F6-B498-43B3-948B-1728B52AA6E4}">
                <adec:decorative xmlns:adec="http://schemas.microsoft.com/office/drawing/2017/decorative" val="1"/>
              </a:ext>
            </a:extLst>
          </p:cNvPr>
          <p:cNvSpPr txBox="1"/>
          <p:nvPr/>
        </p:nvSpPr>
        <p:spPr>
          <a:xfrm>
            <a:off x="8547633" y="431092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65%</a:t>
            </a:r>
          </a:p>
        </p:txBody>
      </p:sp>
      <p:sp>
        <p:nvSpPr>
          <p:cNvPr id="17" name="TextBox 12">
            <a:extLst>
              <a:ext uri="{FF2B5EF4-FFF2-40B4-BE49-F238E27FC236}">
                <a16:creationId xmlns:a16="http://schemas.microsoft.com/office/drawing/2014/main" id="{2DE21B10-F1A3-21F4-0AB8-9311D0E3A903}"/>
              </a:ext>
              <a:ext uri="{C183D7F6-B498-43B3-948B-1728B52AA6E4}">
                <adec:decorative xmlns:adec="http://schemas.microsoft.com/office/drawing/2017/decorative" val="1"/>
              </a:ext>
            </a:extLst>
          </p:cNvPr>
          <p:cNvSpPr txBox="1"/>
          <p:nvPr/>
        </p:nvSpPr>
        <p:spPr>
          <a:xfrm>
            <a:off x="9203512" y="481959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38%</a:t>
            </a:r>
          </a:p>
        </p:txBody>
      </p:sp>
      <p:sp>
        <p:nvSpPr>
          <p:cNvPr id="18" name="TextBox 24">
            <a:extLst>
              <a:ext uri="{FF2B5EF4-FFF2-40B4-BE49-F238E27FC236}">
                <a16:creationId xmlns:a16="http://schemas.microsoft.com/office/drawing/2014/main" id="{7BC01BEB-62D4-2A0C-5FAC-4E7A949BED01}"/>
              </a:ext>
              <a:ext uri="{C183D7F6-B498-43B3-948B-1728B52AA6E4}">
                <adec:decorative xmlns:adec="http://schemas.microsoft.com/office/drawing/2017/decorative" val="1"/>
              </a:ext>
            </a:extLst>
          </p:cNvPr>
          <p:cNvSpPr txBox="1"/>
          <p:nvPr/>
        </p:nvSpPr>
        <p:spPr>
          <a:xfrm>
            <a:off x="8547633" y="4819594"/>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63%</a:t>
            </a:r>
          </a:p>
        </p:txBody>
      </p:sp>
      <p:sp>
        <p:nvSpPr>
          <p:cNvPr id="19" name="TextBox 12">
            <a:extLst>
              <a:ext uri="{FF2B5EF4-FFF2-40B4-BE49-F238E27FC236}">
                <a16:creationId xmlns:a16="http://schemas.microsoft.com/office/drawing/2014/main" id="{E3DE39BE-9DD0-7BE1-4CA5-64A73B9E8402}"/>
              </a:ext>
              <a:ext uri="{C183D7F6-B498-43B3-948B-1728B52AA6E4}">
                <adec:decorative xmlns:adec="http://schemas.microsoft.com/office/drawing/2017/decorative" val="1"/>
              </a:ext>
            </a:extLst>
          </p:cNvPr>
          <p:cNvSpPr txBox="1"/>
          <p:nvPr/>
        </p:nvSpPr>
        <p:spPr>
          <a:xfrm>
            <a:off x="9203512" y="545105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accent6"/>
                </a:solidFill>
                <a:latin typeface="Arial" panose="020B0604020202020204" pitchFamily="34" charset="0"/>
                <a:cs typeface="Arial" panose="020B0604020202020204" pitchFamily="34" charset="0"/>
              </a:rPr>
              <a:t>20%</a:t>
            </a:r>
          </a:p>
        </p:txBody>
      </p:sp>
      <p:sp>
        <p:nvSpPr>
          <p:cNvPr id="20" name="TextBox 24">
            <a:extLst>
              <a:ext uri="{FF2B5EF4-FFF2-40B4-BE49-F238E27FC236}">
                <a16:creationId xmlns:a16="http://schemas.microsoft.com/office/drawing/2014/main" id="{3FF6734D-4F17-E3FE-3F72-538DE5E94D01}"/>
              </a:ext>
              <a:ext uri="{C183D7F6-B498-43B3-948B-1728B52AA6E4}">
                <adec:decorative xmlns:adec="http://schemas.microsoft.com/office/drawing/2017/decorative" val="1"/>
              </a:ext>
            </a:extLst>
          </p:cNvPr>
          <p:cNvSpPr txBox="1"/>
          <p:nvPr/>
        </p:nvSpPr>
        <p:spPr>
          <a:xfrm>
            <a:off x="8547633" y="5451055"/>
            <a:ext cx="63711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67836"/>
                </a:solidFill>
                <a:latin typeface="Arial" panose="020B0604020202020204" pitchFamily="34" charset="0"/>
                <a:cs typeface="Arial" panose="020B0604020202020204" pitchFamily="34" charset="0"/>
              </a:rPr>
              <a:t>60%</a:t>
            </a:r>
          </a:p>
        </p:txBody>
      </p:sp>
      <p:pic>
        <p:nvPicPr>
          <p:cNvPr id="21" name="Graphic 20">
            <a:extLst>
              <a:ext uri="{FF2B5EF4-FFF2-40B4-BE49-F238E27FC236}">
                <a16:creationId xmlns:a16="http://schemas.microsoft.com/office/drawing/2014/main" id="{B0759567-BC55-D89E-450E-C328E906C2A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1488" y="2568993"/>
            <a:ext cx="458406" cy="458406"/>
          </a:xfrm>
          <a:prstGeom prst="rect">
            <a:avLst/>
          </a:prstGeom>
        </p:spPr>
      </p:pic>
      <p:sp>
        <p:nvSpPr>
          <p:cNvPr id="27" name="TextBox 26">
            <a:extLst>
              <a:ext uri="{FF2B5EF4-FFF2-40B4-BE49-F238E27FC236}">
                <a16:creationId xmlns:a16="http://schemas.microsoft.com/office/drawing/2014/main" id="{69CD36B2-1C03-7229-5FD1-356A1F1D6196}"/>
              </a:ext>
            </a:extLst>
          </p:cNvPr>
          <p:cNvSpPr txBox="1"/>
          <p:nvPr/>
        </p:nvSpPr>
        <p:spPr>
          <a:xfrm>
            <a:off x="9749634" y="1838557"/>
            <a:ext cx="2294660"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Agreement ONR is consistent - by level</a:t>
            </a:r>
            <a:endParaRPr lang="en-GB" sz="12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3C3F1F5-9AF7-DF02-8DDD-A9FEC99F3F71}"/>
              </a:ext>
            </a:extLst>
          </p:cNvPr>
          <p:cNvSpPr txBox="1"/>
          <p:nvPr/>
        </p:nvSpPr>
        <p:spPr>
          <a:xfrm>
            <a:off x="10622393" y="2553824"/>
            <a:ext cx="1552075"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Director level </a:t>
            </a:r>
          </a:p>
          <a:p>
            <a:r>
              <a:rPr lang="en-US" sz="1200" b="1" dirty="0">
                <a:latin typeface="Arial" panose="020B0604020202020204" pitchFamily="34" charset="0"/>
                <a:cs typeface="Arial" panose="020B0604020202020204" pitchFamily="34" charset="0"/>
              </a:rPr>
              <a:t>85%</a:t>
            </a:r>
            <a:endParaRPr lang="en-GB" sz="1200" b="1" dirty="0">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F669D752-5631-5EA6-5B64-90C3B73D754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69834" y="3309053"/>
            <a:ext cx="541715" cy="541715"/>
          </a:xfrm>
          <a:prstGeom prst="rect">
            <a:avLst/>
          </a:prstGeom>
        </p:spPr>
      </p:pic>
      <p:pic>
        <p:nvPicPr>
          <p:cNvPr id="23" name="Graphic 22">
            <a:extLst>
              <a:ext uri="{FF2B5EF4-FFF2-40B4-BE49-F238E27FC236}">
                <a16:creationId xmlns:a16="http://schemas.microsoft.com/office/drawing/2014/main" id="{DB4C8906-FDA4-A8F5-4A08-916EEBC52E9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55800" y="4132422"/>
            <a:ext cx="569782" cy="569782"/>
          </a:xfrm>
          <a:prstGeom prst="rect">
            <a:avLst/>
          </a:prstGeom>
        </p:spPr>
      </p:pic>
      <p:sp>
        <p:nvSpPr>
          <p:cNvPr id="25" name="TextBox 24">
            <a:extLst>
              <a:ext uri="{FF2B5EF4-FFF2-40B4-BE49-F238E27FC236}">
                <a16:creationId xmlns:a16="http://schemas.microsoft.com/office/drawing/2014/main" id="{350034B2-2F96-0A9F-D5A4-8CBCC2981D8B}"/>
              </a:ext>
            </a:extLst>
          </p:cNvPr>
          <p:cNvSpPr txBox="1"/>
          <p:nvPr/>
        </p:nvSpPr>
        <p:spPr>
          <a:xfrm>
            <a:off x="10622393" y="3261356"/>
            <a:ext cx="1532037" cy="646331"/>
          </a:xfrm>
          <a:prstGeom prst="rect">
            <a:avLst/>
          </a:prstGeom>
          <a:noFill/>
        </p:spPr>
        <p:txBody>
          <a:bodyPr wrap="square" rtlCol="0">
            <a:spAutoFit/>
          </a:bodyPr>
          <a:lstStyle/>
          <a:p>
            <a:r>
              <a:rPr lang="en-US" sz="1200" dirty="0"/>
              <a:t>Manager / Supervisor</a:t>
            </a:r>
          </a:p>
          <a:p>
            <a:r>
              <a:rPr lang="en-US" sz="1200" b="1" dirty="0"/>
              <a:t>76%</a:t>
            </a:r>
            <a:endParaRPr lang="en-GB" sz="1200" b="1" dirty="0"/>
          </a:p>
        </p:txBody>
      </p:sp>
      <p:sp>
        <p:nvSpPr>
          <p:cNvPr id="26" name="TextBox 25">
            <a:extLst>
              <a:ext uri="{FF2B5EF4-FFF2-40B4-BE49-F238E27FC236}">
                <a16:creationId xmlns:a16="http://schemas.microsoft.com/office/drawing/2014/main" id="{1C6B79DD-77AA-8110-3405-770543E245D3}"/>
              </a:ext>
            </a:extLst>
          </p:cNvPr>
          <p:cNvSpPr txBox="1"/>
          <p:nvPr/>
        </p:nvSpPr>
        <p:spPr>
          <a:xfrm>
            <a:off x="10622392" y="4163515"/>
            <a:ext cx="1552077" cy="461665"/>
          </a:xfrm>
          <a:prstGeom prst="rect">
            <a:avLst/>
          </a:prstGeom>
          <a:noFill/>
        </p:spPr>
        <p:txBody>
          <a:bodyPr wrap="square" rtlCol="0">
            <a:spAutoFit/>
          </a:bodyPr>
          <a:lstStyle/>
          <a:p>
            <a:r>
              <a:rPr lang="en-US" sz="1200" dirty="0"/>
              <a:t>Junior operative </a:t>
            </a:r>
            <a:r>
              <a:rPr lang="en-US" sz="1200" b="1" dirty="0"/>
              <a:t>100%</a:t>
            </a:r>
            <a:endParaRPr lang="en-GB" sz="1200" b="1" dirty="0"/>
          </a:p>
        </p:txBody>
      </p:sp>
      <p:sp>
        <p:nvSpPr>
          <p:cNvPr id="3" name="Slide Number Placeholder 1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C7FB91-C096-455C-9CF9-D843C4B78EB1}" type="slidenum">
              <a:rPr kumimoji="0" lang="en-US" sz="1000" b="0" i="0" u="none" strike="noStrike" kern="1200" cap="none" spc="0" normalizeH="0" baseline="0" noProof="0" smtClean="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Georgia" panose="02040502050405020303"/>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07426398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15"/>
  <p:tag name="AS_OS" val="Microsoft Windows NT 10.0.220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Savanta Test">
      <a:dk1>
        <a:srgbClr val="000000"/>
      </a:dk1>
      <a:lt1>
        <a:srgbClr val="FFFFFF"/>
      </a:lt1>
      <a:dk2>
        <a:srgbClr val="F5AEB3"/>
      </a:dk2>
      <a:lt2>
        <a:srgbClr val="FFFFFF"/>
      </a:lt2>
      <a:accent1>
        <a:srgbClr val="5DAED3"/>
      </a:accent1>
      <a:accent2>
        <a:srgbClr val="5EA19B"/>
      </a:accent2>
      <a:accent3>
        <a:srgbClr val="7F6BA8"/>
      </a:accent3>
      <a:accent4>
        <a:srgbClr val="F6AA57"/>
      </a:accent4>
      <a:accent5>
        <a:srgbClr val="0E5066"/>
      </a:accent5>
      <a:accent6>
        <a:srgbClr val="E2585C"/>
      </a:accent6>
      <a:hlink>
        <a:srgbClr val="000000"/>
      </a:hlink>
      <a:folHlink>
        <a:srgbClr val="000000"/>
      </a:folHlink>
    </a:clrScheme>
    <a:fontScheme name="Georgia">
      <a:majorFont>
        <a:latin typeface="Georgia" panose="02040502050405020303"/>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DE733C99-CBA4-4B48-B7F6-703A37D4C24B}" vid="{25DBE9F6-C384-4583-B2AF-F6B1FA16D04D}"/>
    </a:ext>
  </a:extLst>
</a:theme>
</file>

<file path=ppt/theme/theme2.xml><?xml version="1.0" encoding="utf-8"?>
<a:theme xmlns:a="http://schemas.openxmlformats.org/drawingml/2006/main" name="Office Theme">
  <a:themeElements>
    <a:clrScheme name="Savanta Test">
      <a:dk1>
        <a:srgbClr val="000000"/>
      </a:dk1>
      <a:lt1>
        <a:srgbClr val="FFFFFF"/>
      </a:lt1>
      <a:dk2>
        <a:srgbClr val="F5AEB3"/>
      </a:dk2>
      <a:lt2>
        <a:srgbClr val="FFFFFF"/>
      </a:lt2>
      <a:accent1>
        <a:srgbClr val="5DAED3"/>
      </a:accent1>
      <a:accent2>
        <a:srgbClr val="5EA19B"/>
      </a:accent2>
      <a:accent3>
        <a:srgbClr val="7F6BA8"/>
      </a:accent3>
      <a:accent4>
        <a:srgbClr val="F6AA57"/>
      </a:accent4>
      <a:accent5>
        <a:srgbClr val="0E5066"/>
      </a:accent5>
      <a:accent6>
        <a:srgbClr val="E258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DE733C99-CBA4-4B48-B7F6-703A37D4C24B}" vid="{25DBE9F6-C384-4583-B2AF-F6B1FA16D0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 Template</Template>
  <TotalTime>0</TotalTime>
  <Words>8368</Words>
  <Application>Microsoft Office PowerPoint</Application>
  <PresentationFormat>Widescreen</PresentationFormat>
  <Paragraphs>719</Paragraphs>
  <Slides>44</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Arial headings</vt:lpstr>
      <vt:lpstr>Calibri</vt:lpstr>
      <vt:lpstr>Courier New</vt:lpstr>
      <vt:lpstr>Georgia</vt:lpstr>
      <vt:lpstr>Roboto Light</vt:lpstr>
      <vt:lpstr>Office Theme</vt:lpstr>
      <vt:lpstr>Office Theme</vt:lpstr>
      <vt:lpstr>ONR Annual Stakeholder Research</vt:lpstr>
      <vt:lpstr>Contents</vt:lpstr>
      <vt:lpstr>Background</vt:lpstr>
      <vt:lpstr>Methodology</vt:lpstr>
      <vt:lpstr>Executive summary</vt:lpstr>
      <vt:lpstr>Headline findings</vt:lpstr>
      <vt:lpstr>Overall performance</vt:lpstr>
      <vt:lpstr>For the most recent survey four in five stakeholders agreed that ONR operates in a way that is consistent</vt:lpstr>
      <vt:lpstr>More than three-quarters of stakeholders feel ONR operates in a way that is consistent</vt:lpstr>
      <vt:lpstr>The confidence in ONR delivering on its mission to protect society by securing safe nuclear operations has remained high</vt:lpstr>
      <vt:lpstr>Whilst more than nine in ten feel confident that ONR protects society by securing safe nuclear operations </vt:lpstr>
      <vt:lpstr>Innovation in the nuclear sector</vt:lpstr>
      <vt:lpstr>For many in the nuclear industry, innovation is seen as an opportunity to reduce risk, particularly in the process of decommissioning and waste management</vt:lpstr>
      <vt:lpstr>Perceptions of the dangers of nuclear material and the importance of safety and security in operations are key concerns </vt:lpstr>
      <vt:lpstr>ONR and innovation</vt:lpstr>
      <vt:lpstr>Summary: ONR and innovation</vt:lpstr>
      <vt:lpstr>Over half of stakeholder’s organisations have enquired about innovation with ONR</vt:lpstr>
      <vt:lpstr>The most common way stakeholders contact ONR is through their already established contacts such as inspectors</vt:lpstr>
      <vt:lpstr>ONR is generally seen to be effective at promoting stakeholder networks to develop innovative approaches</vt:lpstr>
      <vt:lpstr>The Nuclear sector is broadly considered to be conservative in nature, due to the high levels of risk involved with the materials they work with</vt:lpstr>
      <vt:lpstr>Just over half of stakeholders agree ONR ensures its regulatory outcome is flexible enough to allow for innovation, but there is also some uncertainty about the extent to which this is true</vt:lpstr>
      <vt:lpstr>More than four in five stakeholders are aware of the provision of regulatory advice, however under half are aware of formal engagements with ONR </vt:lpstr>
      <vt:lpstr>Almost three-quarters of stakeholders think ONR would be supportive of new innovative technologies, with stakeholders from Defence sites most likely to feel ONR would be supportive</vt:lpstr>
      <vt:lpstr>Whilst a majority do see ONR as informative and accessible, there is a less confidence that ONR are accommodating </vt:lpstr>
      <vt:lpstr>Whilst most stakeholders feel that ONR are open to innovation, ONR are perceived to generally be more reactive rather than proactive</vt:lpstr>
      <vt:lpstr>Where stakeholders have worked closely with inspectors, they have found them open to innovation, but most commonly in response to what is proposed</vt:lpstr>
      <vt:lpstr>Artificial Intelligence (AI)</vt:lpstr>
      <vt:lpstr>Summary: Artificial Intelligence (AI)</vt:lpstr>
      <vt:lpstr>AI is still only very limited in it’s use in the nuclear sector, with just over one in 10 (13%) being sure they have used AI to date</vt:lpstr>
      <vt:lpstr>Almost three-quarters of stakeholders believe that AI will be a tool that becomes increasingly relevant to the industry</vt:lpstr>
      <vt:lpstr>AI is seen as a potential useful tool, particularly in supervisory applications with three-quarters (74%) of stakeholders anticipating it would be useful.</vt:lpstr>
      <vt:lpstr>However, there is a lot of uncertainty about AI and ONR’s attitude towards it, with almost half of stakeholders (48%) unaware of ONRs approach</vt:lpstr>
      <vt:lpstr>Reflecting this uncertainty many stakeholders were unclear what ONR’s attitude to AI was  </vt:lpstr>
      <vt:lpstr>As a result, only one in ten stakeholders feel ONR either actively encourage the use of AI, or clearly articulate the benefits of AI</vt:lpstr>
      <vt:lpstr>Proportionality and ONR</vt:lpstr>
      <vt:lpstr>Summary: Proportionality and ONR</vt:lpstr>
      <vt:lpstr>There has been a small increase in stakeholders saying they agree that ONR operates in a way that is proportionate, up five percentage points since 2023</vt:lpstr>
      <vt:lpstr>The majority of stakeholders feel that ONR are proportionate in the way they operate, this is consistent across all types of sites  </vt:lpstr>
      <vt:lpstr>When explored, stakeholders generally feel that ONR and inspectors tend act as a guide and help support sites in adhering to regulations</vt:lpstr>
      <vt:lpstr>Stakeholders feel that ONR are broadly proportionate, particularly in relation to how far the dutyholder has fallen short of regulations</vt:lpstr>
      <vt:lpstr>Maintaining good proactive two-way communication is seen as important for stakeholders to continue working effectively with ONR</vt:lpstr>
      <vt:lpstr>Conclusions and recommendations</vt:lpstr>
      <vt:lpstr>ONR are supportive of innovation but could be more active in promoting innovation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ONR Annual Stakeholder Research</dc:title>
  <dc:description>Build version 4.1.1403.0</dc:description>
  <cp:revision>94</cp:revision>
  <cp:lastPrinted>2024-04-24T10:18:15Z</cp:lastPrinted>
  <dcterms:created xsi:type="dcterms:W3CDTF">2019-08-20T19:51:43Z</dcterms:created>
  <dcterms:modified xsi:type="dcterms:W3CDTF">2024-11-25T16:10:06Z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e5e003a-90eb-47c9-a506-ad47e7a0b281_Enabled">
    <vt:lpwstr>true</vt:lpwstr>
  </property>
  <property fmtid="{D5CDD505-2E9C-101B-9397-08002B2CF9AE}" pid="3" name="MSIP_Label_9e5e003a-90eb-47c9-a506-ad47e7a0b281_SetDate">
    <vt:lpwstr>2023-04-17T07:35:04Z</vt:lpwstr>
  </property>
  <property fmtid="{D5CDD505-2E9C-101B-9397-08002B2CF9AE}" pid="4" name="MSIP_Label_9e5e003a-90eb-47c9-a506-ad47e7a0b281_Method">
    <vt:lpwstr>Privileged</vt:lpwstr>
  </property>
  <property fmtid="{D5CDD505-2E9C-101B-9397-08002B2CF9AE}" pid="5" name="MSIP_Label_9e5e003a-90eb-47c9-a506-ad47e7a0b281_Name">
    <vt:lpwstr>OFFICIAL</vt:lpwstr>
  </property>
  <property fmtid="{D5CDD505-2E9C-101B-9397-08002B2CF9AE}" pid="6" name="MSIP_Label_9e5e003a-90eb-47c9-a506-ad47e7a0b281_SiteId">
    <vt:lpwstr>742775df-8077-48d6-81d0-1e82a1f52cb8</vt:lpwstr>
  </property>
  <property fmtid="{D5CDD505-2E9C-101B-9397-08002B2CF9AE}" pid="7" name="MSIP_Label_9e5e003a-90eb-47c9-a506-ad47e7a0b281_ActionId">
    <vt:lpwstr>8d105c31-8679-4967-9965-22c6231f8059</vt:lpwstr>
  </property>
  <property fmtid="{D5CDD505-2E9C-101B-9397-08002B2CF9AE}" pid="8" name="MSIP_Label_9e5e003a-90eb-47c9-a506-ad47e7a0b281_ContentBits">
    <vt:lpwstr>0</vt:lpwstr>
  </property>
</Properties>
</file>